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64" r:id="rId2"/>
  </p:sldMasterIdLst>
  <p:notesMasterIdLst>
    <p:notesMasterId r:id="rId32"/>
  </p:notesMasterIdLst>
  <p:sldIdLst>
    <p:sldId id="256" r:id="rId3"/>
    <p:sldId id="280" r:id="rId4"/>
    <p:sldId id="281" r:id="rId5"/>
    <p:sldId id="282" r:id="rId6"/>
    <p:sldId id="293" r:id="rId7"/>
    <p:sldId id="258" r:id="rId8"/>
    <p:sldId id="283" r:id="rId9"/>
    <p:sldId id="277" r:id="rId10"/>
    <p:sldId id="262" r:id="rId11"/>
    <p:sldId id="294" r:id="rId12"/>
    <p:sldId id="270" r:id="rId13"/>
    <p:sldId id="284" r:id="rId14"/>
    <p:sldId id="263" r:id="rId15"/>
    <p:sldId id="273" r:id="rId16"/>
    <p:sldId id="289" r:id="rId17"/>
    <p:sldId id="279" r:id="rId18"/>
    <p:sldId id="264" r:id="rId19"/>
    <p:sldId id="265" r:id="rId20"/>
    <p:sldId id="276" r:id="rId21"/>
    <p:sldId id="266" r:id="rId22"/>
    <p:sldId id="288" r:id="rId23"/>
    <p:sldId id="267" r:id="rId24"/>
    <p:sldId id="275" r:id="rId25"/>
    <p:sldId id="278" r:id="rId26"/>
    <p:sldId id="295" r:id="rId27"/>
    <p:sldId id="261" r:id="rId28"/>
    <p:sldId id="290" r:id="rId29"/>
    <p:sldId id="291"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2748" autoAdjust="0"/>
  </p:normalViewPr>
  <p:slideViewPr>
    <p:cSldViewPr snapToGrid="0">
      <p:cViewPr varScale="1">
        <p:scale>
          <a:sx n="59" d="100"/>
          <a:sy n="59" d="100"/>
        </p:scale>
        <p:origin x="8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tios Economou" userId="04e0d54a49535943" providerId="LiveId" clId="{B94E0A82-DDDB-452F-A3F5-CA684C942074}"/>
    <pc:docChg chg="undo custSel addSld delSld modSld sldOrd">
      <pc:chgData name="Florentios Economou" userId="04e0d54a49535943" providerId="LiveId" clId="{B94E0A82-DDDB-452F-A3F5-CA684C942074}" dt="2023-08-27T14:25:05.843" v="3220" actId="20577"/>
      <pc:docMkLst>
        <pc:docMk/>
      </pc:docMkLst>
      <pc:sldChg chg="modSp mod">
        <pc:chgData name="Florentios Economou" userId="04e0d54a49535943" providerId="LiveId" clId="{B94E0A82-DDDB-452F-A3F5-CA684C942074}" dt="2023-08-27T11:40:16.488" v="1351" actId="27636"/>
        <pc:sldMkLst>
          <pc:docMk/>
          <pc:sldMk cId="17060558" sldId="258"/>
        </pc:sldMkLst>
        <pc:spChg chg="mod">
          <ac:chgData name="Florentios Economou" userId="04e0d54a49535943" providerId="LiveId" clId="{B94E0A82-DDDB-452F-A3F5-CA684C942074}" dt="2023-08-27T11:40:16.488" v="1351" actId="27636"/>
          <ac:spMkLst>
            <pc:docMk/>
            <pc:sldMk cId="17060558" sldId="258"/>
            <ac:spMk id="3" creationId="{81D53512-5FD3-9D54-D4FB-4473802E8A8B}"/>
          </ac:spMkLst>
        </pc:spChg>
      </pc:sldChg>
      <pc:sldChg chg="modSp mod">
        <pc:chgData name="Florentios Economou" userId="04e0d54a49535943" providerId="LiveId" clId="{B94E0A82-DDDB-452F-A3F5-CA684C942074}" dt="2023-08-27T13:18:05.756" v="2269" actId="27636"/>
        <pc:sldMkLst>
          <pc:docMk/>
          <pc:sldMk cId="939914858" sldId="261"/>
        </pc:sldMkLst>
        <pc:spChg chg="mod">
          <ac:chgData name="Florentios Economou" userId="04e0d54a49535943" providerId="LiveId" clId="{B94E0A82-DDDB-452F-A3F5-CA684C942074}" dt="2023-08-27T13:18:05.756" v="2269" actId="27636"/>
          <ac:spMkLst>
            <pc:docMk/>
            <pc:sldMk cId="939914858" sldId="261"/>
            <ac:spMk id="3" creationId="{E578F5D8-B833-D9F3-51FE-27840A0ACE6C}"/>
          </ac:spMkLst>
        </pc:spChg>
      </pc:sldChg>
      <pc:sldChg chg="modSp mod">
        <pc:chgData name="Florentios Economou" userId="04e0d54a49535943" providerId="LiveId" clId="{B94E0A82-DDDB-452F-A3F5-CA684C942074}" dt="2023-08-27T12:56:45.925" v="1892" actId="27636"/>
        <pc:sldMkLst>
          <pc:docMk/>
          <pc:sldMk cId="3929585283" sldId="262"/>
        </pc:sldMkLst>
        <pc:spChg chg="mod">
          <ac:chgData name="Florentios Economou" userId="04e0d54a49535943" providerId="LiveId" clId="{B94E0A82-DDDB-452F-A3F5-CA684C942074}" dt="2023-08-27T12:56:45.925" v="1892" actId="27636"/>
          <ac:spMkLst>
            <pc:docMk/>
            <pc:sldMk cId="3929585283" sldId="262"/>
            <ac:spMk id="3" creationId="{A0E83EEA-E65F-4C21-8DDC-A59DAFC12FA5}"/>
          </ac:spMkLst>
        </pc:spChg>
      </pc:sldChg>
      <pc:sldChg chg="addSp delSp modSp mod">
        <pc:chgData name="Florentios Economou" userId="04e0d54a49535943" providerId="LiveId" clId="{B94E0A82-DDDB-452F-A3F5-CA684C942074}" dt="2023-08-27T13:01:20.234" v="2094" actId="108"/>
        <pc:sldMkLst>
          <pc:docMk/>
          <pc:sldMk cId="1542676694" sldId="263"/>
        </pc:sldMkLst>
        <pc:spChg chg="mod">
          <ac:chgData name="Florentios Economou" userId="04e0d54a49535943" providerId="LiveId" clId="{B94E0A82-DDDB-452F-A3F5-CA684C942074}" dt="2023-08-27T13:01:20.234" v="2094" actId="108"/>
          <ac:spMkLst>
            <pc:docMk/>
            <pc:sldMk cId="1542676694" sldId="263"/>
            <ac:spMk id="2" creationId="{165C5BAE-D7CA-4ECD-B3B0-DB8EFFEC766A}"/>
          </ac:spMkLst>
        </pc:spChg>
        <pc:spChg chg="mod">
          <ac:chgData name="Florentios Economou" userId="04e0d54a49535943" providerId="LiveId" clId="{B94E0A82-DDDB-452F-A3F5-CA684C942074}" dt="2023-08-27T12:04:16.956" v="1779" actId="27636"/>
          <ac:spMkLst>
            <pc:docMk/>
            <pc:sldMk cId="1542676694" sldId="263"/>
            <ac:spMk id="3" creationId="{B4DB7F4A-DACB-48D1-8EB9-042F2CBF1398}"/>
          </ac:spMkLst>
        </pc:spChg>
        <pc:spChg chg="add del">
          <ac:chgData name="Florentios Economou" userId="04e0d54a49535943" providerId="LiveId" clId="{B94E0A82-DDDB-452F-A3F5-CA684C942074}" dt="2023-08-27T12:02:07.554" v="1727"/>
          <ac:spMkLst>
            <pc:docMk/>
            <pc:sldMk cId="1542676694" sldId="263"/>
            <ac:spMk id="4" creationId="{141029CB-956F-4101-8292-ED21D335FABE}"/>
          </ac:spMkLst>
        </pc:spChg>
        <pc:spChg chg="add del">
          <ac:chgData name="Florentios Economou" userId="04e0d54a49535943" providerId="LiveId" clId="{B94E0A82-DDDB-452F-A3F5-CA684C942074}" dt="2023-08-27T12:04:02.728" v="1767"/>
          <ac:spMkLst>
            <pc:docMk/>
            <pc:sldMk cId="1542676694" sldId="263"/>
            <ac:spMk id="5" creationId="{C09660CD-EC7A-44B1-B7FA-9BC843A56F96}"/>
          </ac:spMkLst>
        </pc:spChg>
      </pc:sldChg>
      <pc:sldChg chg="modSp mod">
        <pc:chgData name="Florentios Economou" userId="04e0d54a49535943" providerId="LiveId" clId="{B94E0A82-DDDB-452F-A3F5-CA684C942074}" dt="2023-08-27T13:03:11.566" v="2114" actId="20577"/>
        <pc:sldMkLst>
          <pc:docMk/>
          <pc:sldMk cId="937784833" sldId="264"/>
        </pc:sldMkLst>
        <pc:spChg chg="mod">
          <ac:chgData name="Florentios Economou" userId="04e0d54a49535943" providerId="LiveId" clId="{B94E0A82-DDDB-452F-A3F5-CA684C942074}" dt="2023-08-27T13:03:11.566" v="2114" actId="20577"/>
          <ac:spMkLst>
            <pc:docMk/>
            <pc:sldMk cId="937784833" sldId="264"/>
            <ac:spMk id="3" creationId="{F0CC2257-62AE-43B8-8CB5-0B395F1573B1}"/>
          </ac:spMkLst>
        </pc:spChg>
      </pc:sldChg>
      <pc:sldChg chg="modSp mod">
        <pc:chgData name="Florentios Economou" userId="04e0d54a49535943" providerId="LiveId" clId="{B94E0A82-DDDB-452F-A3F5-CA684C942074}" dt="2023-08-27T13:04:36.875" v="2156" actId="27636"/>
        <pc:sldMkLst>
          <pc:docMk/>
          <pc:sldMk cId="1967609042" sldId="267"/>
        </pc:sldMkLst>
        <pc:spChg chg="mod">
          <ac:chgData name="Florentios Economou" userId="04e0d54a49535943" providerId="LiveId" clId="{B94E0A82-DDDB-452F-A3F5-CA684C942074}" dt="2023-08-27T13:04:36.875" v="2156" actId="27636"/>
          <ac:spMkLst>
            <pc:docMk/>
            <pc:sldMk cId="1967609042" sldId="267"/>
            <ac:spMk id="3" creationId="{D714ACC6-071F-4559-955E-4430A9098979}"/>
          </ac:spMkLst>
        </pc:spChg>
      </pc:sldChg>
      <pc:sldChg chg="addSp delSp modSp mod">
        <pc:chgData name="Florentios Economou" userId="04e0d54a49535943" providerId="LiveId" clId="{B94E0A82-DDDB-452F-A3F5-CA684C942074}" dt="2023-08-27T13:00:57.176" v="2091" actId="20577"/>
        <pc:sldMkLst>
          <pc:docMk/>
          <pc:sldMk cId="1879504667" sldId="270"/>
        </pc:sldMkLst>
        <pc:spChg chg="mod">
          <ac:chgData name="Florentios Economou" userId="04e0d54a49535943" providerId="LiveId" clId="{B94E0A82-DDDB-452F-A3F5-CA684C942074}" dt="2023-08-27T13:00:57.176" v="2091" actId="20577"/>
          <ac:spMkLst>
            <pc:docMk/>
            <pc:sldMk cId="1879504667" sldId="270"/>
            <ac:spMk id="3" creationId="{8DB0A602-7EE0-4A42-BE65-7734AA682D5B}"/>
          </ac:spMkLst>
        </pc:spChg>
        <pc:spChg chg="add del">
          <ac:chgData name="Florentios Economou" userId="04e0d54a49535943" providerId="LiveId" clId="{B94E0A82-DDDB-452F-A3F5-CA684C942074}" dt="2023-08-27T12:57:28.091" v="1896"/>
          <ac:spMkLst>
            <pc:docMk/>
            <pc:sldMk cId="1879504667" sldId="270"/>
            <ac:spMk id="4" creationId="{13661891-9BC5-493C-9D12-0BF74021DBF9}"/>
          </ac:spMkLst>
        </pc:spChg>
      </pc:sldChg>
      <pc:sldChg chg="del">
        <pc:chgData name="Florentios Economou" userId="04e0d54a49535943" providerId="LiveId" clId="{B94E0A82-DDDB-452F-A3F5-CA684C942074}" dt="2023-08-27T14:24:59.020" v="3206" actId="47"/>
        <pc:sldMkLst>
          <pc:docMk/>
          <pc:sldMk cId="2916362896" sldId="271"/>
        </pc:sldMkLst>
      </pc:sldChg>
      <pc:sldChg chg="modSp mod">
        <pc:chgData name="Florentios Economou" userId="04e0d54a49535943" providerId="LiveId" clId="{B94E0A82-DDDB-452F-A3F5-CA684C942074}" dt="2023-08-27T13:02:50.592" v="2109" actId="12"/>
        <pc:sldMkLst>
          <pc:docMk/>
          <pc:sldMk cId="4200716837" sldId="273"/>
        </pc:sldMkLst>
        <pc:spChg chg="mod">
          <ac:chgData name="Florentios Economou" userId="04e0d54a49535943" providerId="LiveId" clId="{B94E0A82-DDDB-452F-A3F5-CA684C942074}" dt="2023-08-27T13:02:50.592" v="2109" actId="12"/>
          <ac:spMkLst>
            <pc:docMk/>
            <pc:sldMk cId="4200716837" sldId="273"/>
            <ac:spMk id="3" creationId="{6F1F6218-6B21-490B-8FF6-D5005593A955}"/>
          </ac:spMkLst>
        </pc:spChg>
      </pc:sldChg>
      <pc:sldChg chg="modSp mod">
        <pc:chgData name="Florentios Economou" userId="04e0d54a49535943" providerId="LiveId" clId="{B94E0A82-DDDB-452F-A3F5-CA684C942074}" dt="2023-08-27T12:33:57.562" v="1782" actId="14100"/>
        <pc:sldMkLst>
          <pc:docMk/>
          <pc:sldMk cId="2443013222" sldId="276"/>
        </pc:sldMkLst>
        <pc:spChg chg="mod">
          <ac:chgData name="Florentios Economou" userId="04e0d54a49535943" providerId="LiveId" clId="{B94E0A82-DDDB-452F-A3F5-CA684C942074}" dt="2023-08-27T12:33:57.562" v="1782" actId="14100"/>
          <ac:spMkLst>
            <pc:docMk/>
            <pc:sldMk cId="2443013222" sldId="276"/>
            <ac:spMk id="3" creationId="{AB75816E-6163-4FED-81A9-0F92BC93FB24}"/>
          </ac:spMkLst>
        </pc:spChg>
      </pc:sldChg>
      <pc:sldChg chg="addSp delSp modSp new mod">
        <pc:chgData name="Florentios Economou" userId="04e0d54a49535943" providerId="LiveId" clId="{B94E0A82-DDDB-452F-A3F5-CA684C942074}" dt="2023-08-27T10:16:07.882" v="528" actId="27636"/>
        <pc:sldMkLst>
          <pc:docMk/>
          <pc:sldMk cId="3285611462" sldId="280"/>
        </pc:sldMkLst>
        <pc:spChg chg="mod">
          <ac:chgData name="Florentios Economou" userId="04e0d54a49535943" providerId="LiveId" clId="{B94E0A82-DDDB-452F-A3F5-CA684C942074}" dt="2023-08-27T10:16:05.246" v="526" actId="20577"/>
          <ac:spMkLst>
            <pc:docMk/>
            <pc:sldMk cId="3285611462" sldId="280"/>
            <ac:spMk id="2" creationId="{7438344B-E019-4C21-B9E0-F6453AE33351}"/>
          </ac:spMkLst>
        </pc:spChg>
        <pc:spChg chg="add del mod">
          <ac:chgData name="Florentios Economou" userId="04e0d54a49535943" providerId="LiveId" clId="{B94E0A82-DDDB-452F-A3F5-CA684C942074}" dt="2023-08-27T10:16:07.882" v="528" actId="27636"/>
          <ac:spMkLst>
            <pc:docMk/>
            <pc:sldMk cId="3285611462" sldId="280"/>
            <ac:spMk id="3" creationId="{1828D224-361F-413A-BA40-D5426CEFD526}"/>
          </ac:spMkLst>
        </pc:spChg>
        <pc:graphicFrameChg chg="add del mod">
          <ac:chgData name="Florentios Economou" userId="04e0d54a49535943" providerId="LiveId" clId="{B94E0A82-DDDB-452F-A3F5-CA684C942074}" dt="2023-08-27T09:47:31.263" v="2"/>
          <ac:graphicFrameMkLst>
            <pc:docMk/>
            <pc:sldMk cId="3285611462" sldId="280"/>
            <ac:graphicFrameMk id="4" creationId="{833145F3-492A-4C4E-A9F8-4F70CB58E5E4}"/>
          </ac:graphicFrameMkLst>
        </pc:graphicFrameChg>
      </pc:sldChg>
      <pc:sldChg chg="modSp new mod">
        <pc:chgData name="Florentios Economou" userId="04e0d54a49535943" providerId="LiveId" clId="{B94E0A82-DDDB-452F-A3F5-CA684C942074}" dt="2023-08-27T10:15:49.306" v="506" actId="20577"/>
        <pc:sldMkLst>
          <pc:docMk/>
          <pc:sldMk cId="2990762960" sldId="281"/>
        </pc:sldMkLst>
        <pc:spChg chg="mod">
          <ac:chgData name="Florentios Economou" userId="04e0d54a49535943" providerId="LiveId" clId="{B94E0A82-DDDB-452F-A3F5-CA684C942074}" dt="2023-08-27T10:15:49.306" v="506" actId="20577"/>
          <ac:spMkLst>
            <pc:docMk/>
            <pc:sldMk cId="2990762960" sldId="281"/>
            <ac:spMk id="2" creationId="{BD3C2D5E-C7C5-4A00-A810-163A98BB20DE}"/>
          </ac:spMkLst>
        </pc:spChg>
        <pc:spChg chg="mod">
          <ac:chgData name="Florentios Economou" userId="04e0d54a49535943" providerId="LiveId" clId="{B94E0A82-DDDB-452F-A3F5-CA684C942074}" dt="2023-08-27T10:15:30.871" v="494" actId="27636"/>
          <ac:spMkLst>
            <pc:docMk/>
            <pc:sldMk cId="2990762960" sldId="281"/>
            <ac:spMk id="3" creationId="{402A38B5-4F68-4CB5-928D-4FF03A2786D9}"/>
          </ac:spMkLst>
        </pc:spChg>
      </pc:sldChg>
      <pc:sldChg chg="addSp delSp modSp new mod">
        <pc:chgData name="Florentios Economou" userId="04e0d54a49535943" providerId="LiveId" clId="{B94E0A82-DDDB-452F-A3F5-CA684C942074}" dt="2023-08-27T11:22:19.972" v="1349" actId="20577"/>
        <pc:sldMkLst>
          <pc:docMk/>
          <pc:sldMk cId="2480902038" sldId="282"/>
        </pc:sldMkLst>
        <pc:spChg chg="mod">
          <ac:chgData name="Florentios Economou" userId="04e0d54a49535943" providerId="LiveId" clId="{B94E0A82-DDDB-452F-A3F5-CA684C942074}" dt="2023-08-27T10:35:57.108" v="876" actId="20577"/>
          <ac:spMkLst>
            <pc:docMk/>
            <pc:sldMk cId="2480902038" sldId="282"/>
            <ac:spMk id="2" creationId="{9E6DBB6D-6383-4B39-B0BB-38F7919DD3D4}"/>
          </ac:spMkLst>
        </pc:spChg>
        <pc:spChg chg="del">
          <ac:chgData name="Florentios Economou" userId="04e0d54a49535943" providerId="LiveId" clId="{B94E0A82-DDDB-452F-A3F5-CA684C942074}" dt="2023-08-27T10:16:42.324" v="552" actId="1032"/>
          <ac:spMkLst>
            <pc:docMk/>
            <pc:sldMk cId="2480902038" sldId="282"/>
            <ac:spMk id="3" creationId="{7B68E463-B245-4FC4-9979-87D24E54CEE4}"/>
          </ac:spMkLst>
        </pc:spChg>
        <pc:graphicFrameChg chg="add mod modGraphic">
          <ac:chgData name="Florentios Economou" userId="04e0d54a49535943" providerId="LiveId" clId="{B94E0A82-DDDB-452F-A3F5-CA684C942074}" dt="2023-08-27T11:22:19.972" v="1349" actId="20577"/>
          <ac:graphicFrameMkLst>
            <pc:docMk/>
            <pc:sldMk cId="2480902038" sldId="282"/>
            <ac:graphicFrameMk id="4" creationId="{C986550C-0F16-46AB-90A7-41D1A364665E}"/>
          </ac:graphicFrameMkLst>
        </pc:graphicFrameChg>
      </pc:sldChg>
      <pc:sldChg chg="modSp add mod">
        <pc:chgData name="Florentios Economou" userId="04e0d54a49535943" providerId="LiveId" clId="{B94E0A82-DDDB-452F-A3F5-CA684C942074}" dt="2023-08-27T12:53:17.120" v="1785" actId="20577"/>
        <pc:sldMkLst>
          <pc:docMk/>
          <pc:sldMk cId="2398450623" sldId="283"/>
        </pc:sldMkLst>
        <pc:spChg chg="mod">
          <ac:chgData name="Florentios Economou" userId="04e0d54a49535943" providerId="LiveId" clId="{B94E0A82-DDDB-452F-A3F5-CA684C942074}" dt="2023-08-27T11:57:15.057" v="1644" actId="20577"/>
          <ac:spMkLst>
            <pc:docMk/>
            <pc:sldMk cId="2398450623" sldId="283"/>
            <ac:spMk id="2" creationId="{00000000-0000-0000-0000-000000000000}"/>
          </ac:spMkLst>
        </pc:spChg>
        <pc:graphicFrameChg chg="mod modGraphic">
          <ac:chgData name="Florentios Economou" userId="04e0d54a49535943" providerId="LiveId" clId="{B94E0A82-DDDB-452F-A3F5-CA684C942074}" dt="2023-08-27T12:53:17.120" v="1785" actId="20577"/>
          <ac:graphicFrameMkLst>
            <pc:docMk/>
            <pc:sldMk cId="2398450623" sldId="283"/>
            <ac:graphicFrameMk id="5" creationId="{4451C4C8-3B84-4FC2-8225-A3CD5EEFB9F0}"/>
          </ac:graphicFrameMkLst>
        </pc:graphicFrameChg>
      </pc:sldChg>
      <pc:sldChg chg="addSp delSp modSp add mod ord">
        <pc:chgData name="Florentios Economou" userId="04e0d54a49535943" providerId="LiveId" clId="{B94E0A82-DDDB-452F-A3F5-CA684C942074}" dt="2023-08-27T13:01:10.040" v="2093" actId="404"/>
        <pc:sldMkLst>
          <pc:docMk/>
          <pc:sldMk cId="972560386" sldId="284"/>
        </pc:sldMkLst>
        <pc:spChg chg="mod">
          <ac:chgData name="Florentios Economou" userId="04e0d54a49535943" providerId="LiveId" clId="{B94E0A82-DDDB-452F-A3F5-CA684C942074}" dt="2023-08-27T13:01:10.040" v="2093" actId="404"/>
          <ac:spMkLst>
            <pc:docMk/>
            <pc:sldMk cId="972560386" sldId="284"/>
            <ac:spMk id="2" creationId="{165C5BAE-D7CA-4ECD-B3B0-DB8EFFEC766A}"/>
          </ac:spMkLst>
        </pc:spChg>
        <pc:spChg chg="mod">
          <ac:chgData name="Florentios Economou" userId="04e0d54a49535943" providerId="LiveId" clId="{B94E0A82-DDDB-452F-A3F5-CA684C942074}" dt="2023-08-27T12:01:20.036" v="1722" actId="27636"/>
          <ac:spMkLst>
            <pc:docMk/>
            <pc:sldMk cId="972560386" sldId="284"/>
            <ac:spMk id="3" creationId="{B4DB7F4A-DACB-48D1-8EB9-042F2CBF1398}"/>
          </ac:spMkLst>
        </pc:spChg>
        <pc:spChg chg="add del">
          <ac:chgData name="Florentios Economou" userId="04e0d54a49535943" providerId="LiveId" clId="{B94E0A82-DDDB-452F-A3F5-CA684C942074}" dt="2023-08-27T11:59:33.681" v="1670"/>
          <ac:spMkLst>
            <pc:docMk/>
            <pc:sldMk cId="972560386" sldId="284"/>
            <ac:spMk id="4" creationId="{A058B920-6D40-4A12-B31A-765566708905}"/>
          </ac:spMkLst>
        </pc:spChg>
      </pc:sldChg>
      <pc:sldChg chg="addSp modSp add mod ord">
        <pc:chgData name="Florentios Economou" userId="04e0d54a49535943" providerId="LiveId" clId="{B94E0A82-DDDB-452F-A3F5-CA684C942074}" dt="2023-08-27T13:15:38.888" v="2173" actId="27918"/>
        <pc:sldMkLst>
          <pc:docMk/>
          <pc:sldMk cId="3344792747" sldId="288"/>
        </pc:sldMkLst>
        <pc:spChg chg="mod">
          <ac:chgData name="Florentios Economou" userId="04e0d54a49535943" providerId="LiveId" clId="{B94E0A82-DDDB-452F-A3F5-CA684C942074}" dt="2023-08-27T13:04:23.317" v="2154" actId="108"/>
          <ac:spMkLst>
            <pc:docMk/>
            <pc:sldMk cId="3344792747" sldId="288"/>
            <ac:spMk id="2" creationId="{E5DD7A21-9985-42C7-AB7F-6B464236CCAF}"/>
          </ac:spMkLst>
        </pc:spChg>
        <pc:spChg chg="add mod">
          <ac:chgData name="Florentios Economou" userId="04e0d54a49535943" providerId="LiveId" clId="{B94E0A82-DDDB-452F-A3F5-CA684C942074}" dt="2023-08-27T13:04:50.165" v="2161" actId="1076"/>
          <ac:spMkLst>
            <pc:docMk/>
            <pc:sldMk cId="3344792747" sldId="288"/>
            <ac:spMk id="5" creationId="{E4111B88-A31C-474E-9437-E63BBCF29AD2}"/>
          </ac:spMkLst>
        </pc:spChg>
        <pc:graphicFrameChg chg="mod">
          <ac:chgData name="Florentios Economou" userId="04e0d54a49535943" providerId="LiveId" clId="{B94E0A82-DDDB-452F-A3F5-CA684C942074}" dt="2023-08-27T13:04:46.911" v="2160" actId="1076"/>
          <ac:graphicFrameMkLst>
            <pc:docMk/>
            <pc:sldMk cId="3344792747" sldId="288"/>
            <ac:graphicFrameMk id="6" creationId="{C2F484F0-655B-4800-82DB-125BCA3FD0FD}"/>
          </ac:graphicFrameMkLst>
        </pc:graphicFrameChg>
      </pc:sldChg>
      <pc:sldChg chg="modSp add mod">
        <pc:chgData name="Florentios Economou" userId="04e0d54a49535943" providerId="LiveId" clId="{B94E0A82-DDDB-452F-A3F5-CA684C942074}" dt="2023-08-27T13:02:54.501" v="2111" actId="27636"/>
        <pc:sldMkLst>
          <pc:docMk/>
          <pc:sldMk cId="371916639" sldId="289"/>
        </pc:sldMkLst>
        <pc:spChg chg="mod">
          <ac:chgData name="Florentios Economou" userId="04e0d54a49535943" providerId="LiveId" clId="{B94E0A82-DDDB-452F-A3F5-CA684C942074}" dt="2023-08-27T13:02:54.501" v="2111" actId="27636"/>
          <ac:spMkLst>
            <pc:docMk/>
            <pc:sldMk cId="371916639" sldId="289"/>
            <ac:spMk id="3" creationId="{6F1F6218-6B21-490B-8FF6-D5005593A955}"/>
          </ac:spMkLst>
        </pc:spChg>
      </pc:sldChg>
      <pc:sldChg chg="add">
        <pc:chgData name="Florentios Economou" userId="04e0d54a49535943" providerId="LiveId" clId="{B94E0A82-DDDB-452F-A3F5-CA684C942074}" dt="2023-08-27T13:47:40.480" v="2270"/>
        <pc:sldMkLst>
          <pc:docMk/>
          <pc:sldMk cId="2092113925" sldId="290"/>
        </pc:sldMkLst>
      </pc:sldChg>
      <pc:sldChg chg="modSp add mod">
        <pc:chgData name="Florentios Economou" userId="04e0d54a49535943" providerId="LiveId" clId="{B94E0A82-DDDB-452F-A3F5-CA684C942074}" dt="2023-08-27T14:07:09.968" v="2833" actId="27636"/>
        <pc:sldMkLst>
          <pc:docMk/>
          <pc:sldMk cId="1631415553" sldId="291"/>
        </pc:sldMkLst>
        <pc:spChg chg="mod">
          <ac:chgData name="Florentios Economou" userId="04e0d54a49535943" providerId="LiveId" clId="{B94E0A82-DDDB-452F-A3F5-CA684C942074}" dt="2023-08-27T14:07:09.968" v="2833" actId="27636"/>
          <ac:spMkLst>
            <pc:docMk/>
            <pc:sldMk cId="1631415553" sldId="291"/>
            <ac:spMk id="3" creationId="{00000000-0000-0000-0000-000000000000}"/>
          </ac:spMkLst>
        </pc:spChg>
      </pc:sldChg>
      <pc:sldChg chg="modSp add mod ord">
        <pc:chgData name="Florentios Economou" userId="04e0d54a49535943" providerId="LiveId" clId="{B94E0A82-DDDB-452F-A3F5-CA684C942074}" dt="2023-08-27T14:10:52.323" v="3204" actId="113"/>
        <pc:sldMkLst>
          <pc:docMk/>
          <pc:sldMk cId="3515886731" sldId="292"/>
        </pc:sldMkLst>
        <pc:spChg chg="mod">
          <ac:chgData name="Florentios Economou" userId="04e0d54a49535943" providerId="LiveId" clId="{B94E0A82-DDDB-452F-A3F5-CA684C942074}" dt="2023-08-27T14:10:52.323" v="3204" actId="113"/>
          <ac:spMkLst>
            <pc:docMk/>
            <pc:sldMk cId="3515886731" sldId="292"/>
            <ac:spMk id="3" creationId="{90613271-2F07-4A89-BCEB-F5B8CAFFF5B8}"/>
          </ac:spMkLst>
        </pc:spChg>
      </pc:sldChg>
      <pc:sldChg chg="modSp add mod">
        <pc:chgData name="Florentios Economou" userId="04e0d54a49535943" providerId="LiveId" clId="{B94E0A82-DDDB-452F-A3F5-CA684C942074}" dt="2023-08-27T14:25:05.843" v="3220" actId="20577"/>
        <pc:sldMkLst>
          <pc:docMk/>
          <pc:sldMk cId="799294324" sldId="293"/>
        </pc:sldMkLst>
        <pc:spChg chg="mod">
          <ac:chgData name="Florentios Economou" userId="04e0d54a49535943" providerId="LiveId" clId="{B94E0A82-DDDB-452F-A3F5-CA684C942074}" dt="2023-08-27T14:25:05.843" v="3220" actId="20577"/>
          <ac:spMkLst>
            <pc:docMk/>
            <pc:sldMk cId="799294324" sldId="293"/>
            <ac:spMk id="2" creationId="{31E482AD-4571-4FA0-8FF8-EB347621579D}"/>
          </ac:spMkLst>
        </pc:spChg>
      </pc:sldChg>
    </pc:docChg>
  </pc:docChgLst>
  <pc:docChgLst>
    <pc:chgData name="Florentios Economou" userId="04e0d54a49535943" providerId="LiveId" clId="{22F24F76-6CA9-41FB-A99C-4E13E55E7168}"/>
    <pc:docChg chg="undo custSel addSld modSld">
      <pc:chgData name="Florentios Economou" userId="04e0d54a49535943" providerId="LiveId" clId="{22F24F76-6CA9-41FB-A99C-4E13E55E7168}" dt="2023-08-17T20:25:10.668" v="1137" actId="207"/>
      <pc:docMkLst>
        <pc:docMk/>
      </pc:docMkLst>
      <pc:sldChg chg="addSp delSp modSp new mod">
        <pc:chgData name="Florentios Economou" userId="04e0d54a49535943" providerId="LiveId" clId="{22F24F76-6CA9-41FB-A99C-4E13E55E7168}" dt="2023-08-17T20:02:19.813" v="657" actId="20577"/>
        <pc:sldMkLst>
          <pc:docMk/>
          <pc:sldMk cId="3759037944" sldId="278"/>
        </pc:sldMkLst>
        <pc:spChg chg="mod">
          <ac:chgData name="Florentios Economou" userId="04e0d54a49535943" providerId="LiveId" clId="{22F24F76-6CA9-41FB-A99C-4E13E55E7168}" dt="2023-08-17T19:40:19.776" v="16" actId="20577"/>
          <ac:spMkLst>
            <pc:docMk/>
            <pc:sldMk cId="3759037944" sldId="278"/>
            <ac:spMk id="2" creationId="{E36A8D4A-6162-489B-B1BB-A6179C8BD504}"/>
          </ac:spMkLst>
        </pc:spChg>
        <pc:spChg chg="del">
          <ac:chgData name="Florentios Economou" userId="04e0d54a49535943" providerId="LiveId" clId="{22F24F76-6CA9-41FB-A99C-4E13E55E7168}" dt="2023-08-17T19:40:33.350" v="17" actId="3680"/>
          <ac:spMkLst>
            <pc:docMk/>
            <pc:sldMk cId="3759037944" sldId="278"/>
            <ac:spMk id="3" creationId="{B3F68C67-4158-4B9A-B9BF-5D9DB0846566}"/>
          </ac:spMkLst>
        </pc:spChg>
        <pc:graphicFrameChg chg="add mod ord modGraphic">
          <ac:chgData name="Florentios Economou" userId="04e0d54a49535943" providerId="LiveId" clId="{22F24F76-6CA9-41FB-A99C-4E13E55E7168}" dt="2023-08-17T20:02:19.813" v="657" actId="20577"/>
          <ac:graphicFrameMkLst>
            <pc:docMk/>
            <pc:sldMk cId="3759037944" sldId="278"/>
            <ac:graphicFrameMk id="4" creationId="{E695DB79-E1B5-405B-B7AC-6B6C0924D3E3}"/>
          </ac:graphicFrameMkLst>
        </pc:graphicFrameChg>
        <pc:picChg chg="add mod">
          <ac:chgData name="Florentios Economou" userId="04e0d54a49535943" providerId="LiveId" clId="{22F24F76-6CA9-41FB-A99C-4E13E55E7168}" dt="2023-08-17T19:41:58.145" v="62" actId="1076"/>
          <ac:picMkLst>
            <pc:docMk/>
            <pc:sldMk cId="3759037944" sldId="278"/>
            <ac:picMk id="6" creationId="{9AEB12DB-A7D0-40CD-8A8E-52CA787B4EE0}"/>
          </ac:picMkLst>
        </pc:picChg>
        <pc:picChg chg="add mod">
          <ac:chgData name="Florentios Economou" userId="04e0d54a49535943" providerId="LiveId" clId="{22F24F76-6CA9-41FB-A99C-4E13E55E7168}" dt="2023-08-17T19:42:06.278" v="66" actId="1076"/>
          <ac:picMkLst>
            <pc:docMk/>
            <pc:sldMk cId="3759037944" sldId="278"/>
            <ac:picMk id="1026" creationId="{C6A992DE-667E-4217-8E3E-1E973BE8C88B}"/>
          </ac:picMkLst>
        </pc:picChg>
      </pc:sldChg>
      <pc:sldChg chg="addSp delSp modSp new mod">
        <pc:chgData name="Florentios Economou" userId="04e0d54a49535943" providerId="LiveId" clId="{22F24F76-6CA9-41FB-A99C-4E13E55E7168}" dt="2023-08-17T20:25:10.668" v="1137" actId="207"/>
        <pc:sldMkLst>
          <pc:docMk/>
          <pc:sldMk cId="926149857" sldId="279"/>
        </pc:sldMkLst>
        <pc:spChg chg="mod">
          <ac:chgData name="Florentios Economou" userId="04e0d54a49535943" providerId="LiveId" clId="{22F24F76-6CA9-41FB-A99C-4E13E55E7168}" dt="2023-08-17T20:13:43.026" v="720" actId="404"/>
          <ac:spMkLst>
            <pc:docMk/>
            <pc:sldMk cId="926149857" sldId="279"/>
            <ac:spMk id="2" creationId="{0411EA22-8F89-493B-A1FA-70A2AD9BE0DD}"/>
          </ac:spMkLst>
        </pc:spChg>
        <pc:spChg chg="del">
          <ac:chgData name="Florentios Economou" userId="04e0d54a49535943" providerId="LiveId" clId="{22F24F76-6CA9-41FB-A99C-4E13E55E7168}" dt="2023-08-17T20:14:09.957" v="721" actId="1032"/>
          <ac:spMkLst>
            <pc:docMk/>
            <pc:sldMk cId="926149857" sldId="279"/>
            <ac:spMk id="3" creationId="{9E52D2D4-EEB9-48ED-9C80-1358017F7792}"/>
          </ac:spMkLst>
        </pc:spChg>
        <pc:spChg chg="add del mod">
          <ac:chgData name="Florentios Economou" userId="04e0d54a49535943" providerId="LiveId" clId="{22F24F76-6CA9-41FB-A99C-4E13E55E7168}" dt="2023-08-17T20:16:01.653" v="737" actId="478"/>
          <ac:spMkLst>
            <pc:docMk/>
            <pc:sldMk cId="926149857" sldId="279"/>
            <ac:spMk id="6" creationId="{4747E613-A194-42DD-9BB3-884145BAB8EC}"/>
          </ac:spMkLst>
        </pc:spChg>
        <pc:spChg chg="add mod">
          <ac:chgData name="Florentios Economou" userId="04e0d54a49535943" providerId="LiveId" clId="{22F24F76-6CA9-41FB-A99C-4E13E55E7168}" dt="2023-08-17T20:17:14.316" v="774" actId="1076"/>
          <ac:spMkLst>
            <pc:docMk/>
            <pc:sldMk cId="926149857" sldId="279"/>
            <ac:spMk id="7" creationId="{E30A99A2-8D81-4AB8-A37B-15F40AD9A154}"/>
          </ac:spMkLst>
        </pc:spChg>
        <pc:spChg chg="add mod">
          <ac:chgData name="Florentios Economou" userId="04e0d54a49535943" providerId="LiveId" clId="{22F24F76-6CA9-41FB-A99C-4E13E55E7168}" dt="2023-08-17T20:24:55.694" v="1136" actId="13822"/>
          <ac:spMkLst>
            <pc:docMk/>
            <pc:sldMk cId="926149857" sldId="279"/>
            <ac:spMk id="8" creationId="{CC456284-61F3-4BCD-90EE-07BB0958AB04}"/>
          </ac:spMkLst>
        </pc:spChg>
        <pc:spChg chg="add mod">
          <ac:chgData name="Florentios Economou" userId="04e0d54a49535943" providerId="LiveId" clId="{22F24F76-6CA9-41FB-A99C-4E13E55E7168}" dt="2023-08-17T20:25:10.668" v="1137" actId="207"/>
          <ac:spMkLst>
            <pc:docMk/>
            <pc:sldMk cId="926149857" sldId="279"/>
            <ac:spMk id="9" creationId="{78469B41-F956-4BC9-A703-4F83D486B921}"/>
          </ac:spMkLst>
        </pc:spChg>
        <pc:spChg chg="add mod">
          <ac:chgData name="Florentios Economou" userId="04e0d54a49535943" providerId="LiveId" clId="{22F24F76-6CA9-41FB-A99C-4E13E55E7168}" dt="2023-08-17T20:24:51.392" v="1135" actId="207"/>
          <ac:spMkLst>
            <pc:docMk/>
            <pc:sldMk cId="926149857" sldId="279"/>
            <ac:spMk id="10" creationId="{A1A7C4DF-8232-40B0-84F6-D01BCE720BB0}"/>
          </ac:spMkLst>
        </pc:spChg>
        <pc:spChg chg="add mod">
          <ac:chgData name="Florentios Economou" userId="04e0d54a49535943" providerId="LiveId" clId="{22F24F76-6CA9-41FB-A99C-4E13E55E7168}" dt="2023-08-17T20:24:44.243" v="1134" actId="13822"/>
          <ac:spMkLst>
            <pc:docMk/>
            <pc:sldMk cId="926149857" sldId="279"/>
            <ac:spMk id="11" creationId="{B3CBBB1C-10FA-4660-B1BF-1E54BF2A7743}"/>
          </ac:spMkLst>
        </pc:spChg>
        <pc:spChg chg="add mod">
          <ac:chgData name="Florentios Economou" userId="04e0d54a49535943" providerId="LiveId" clId="{22F24F76-6CA9-41FB-A99C-4E13E55E7168}" dt="2023-08-17T20:17:34.453" v="779" actId="1076"/>
          <ac:spMkLst>
            <pc:docMk/>
            <pc:sldMk cId="926149857" sldId="279"/>
            <ac:spMk id="12" creationId="{BC99562C-702A-4C37-A02A-8A59870C9B03}"/>
          </ac:spMkLst>
        </pc:spChg>
        <pc:spChg chg="add mod">
          <ac:chgData name="Florentios Economou" userId="04e0d54a49535943" providerId="LiveId" clId="{22F24F76-6CA9-41FB-A99C-4E13E55E7168}" dt="2023-08-17T20:17:56.810" v="790" actId="1076"/>
          <ac:spMkLst>
            <pc:docMk/>
            <pc:sldMk cId="926149857" sldId="279"/>
            <ac:spMk id="13" creationId="{1D2B939A-10B8-4D2D-8610-8D95F8CE60DF}"/>
          </ac:spMkLst>
        </pc:spChg>
        <pc:spChg chg="add del mod">
          <ac:chgData name="Florentios Economou" userId="04e0d54a49535943" providerId="LiveId" clId="{22F24F76-6CA9-41FB-A99C-4E13E55E7168}" dt="2023-08-17T20:17:59.858" v="792" actId="478"/>
          <ac:spMkLst>
            <pc:docMk/>
            <pc:sldMk cId="926149857" sldId="279"/>
            <ac:spMk id="14" creationId="{7D6ADA1C-997E-4E72-A508-ED7F460821FE}"/>
          </ac:spMkLst>
        </pc:spChg>
        <pc:spChg chg="add mod">
          <ac:chgData name="Florentios Economou" userId="04e0d54a49535943" providerId="LiveId" clId="{22F24F76-6CA9-41FB-A99C-4E13E55E7168}" dt="2023-08-17T20:17:48.669" v="786" actId="1076"/>
          <ac:spMkLst>
            <pc:docMk/>
            <pc:sldMk cId="926149857" sldId="279"/>
            <ac:spMk id="15" creationId="{E5260C96-F118-418D-8B80-3D50BBC27A7E}"/>
          </ac:spMkLst>
        </pc:spChg>
        <pc:spChg chg="add mod">
          <ac:chgData name="Florentios Economou" userId="04e0d54a49535943" providerId="LiveId" clId="{22F24F76-6CA9-41FB-A99C-4E13E55E7168}" dt="2023-08-17T20:17:52.267" v="788" actId="1076"/>
          <ac:spMkLst>
            <pc:docMk/>
            <pc:sldMk cId="926149857" sldId="279"/>
            <ac:spMk id="16" creationId="{BAA650CE-5B6F-463D-A7E3-5FCF55A80060}"/>
          </ac:spMkLst>
        </pc:spChg>
        <pc:graphicFrameChg chg="add del mod modGraphic">
          <ac:chgData name="Florentios Economou" userId="04e0d54a49535943" providerId="LiveId" clId="{22F24F76-6CA9-41FB-A99C-4E13E55E7168}" dt="2023-08-17T20:15:56.044" v="736" actId="478"/>
          <ac:graphicFrameMkLst>
            <pc:docMk/>
            <pc:sldMk cId="926149857" sldId="279"/>
            <ac:graphicFrameMk id="4" creationId="{E1D823A5-43FE-4639-97BD-A6FF6119AFA6}"/>
          </ac:graphicFrameMkLst>
        </pc:graphicFrameChg>
        <pc:cxnChg chg="add mod">
          <ac:chgData name="Florentios Economou" userId="04e0d54a49535943" providerId="LiveId" clId="{22F24F76-6CA9-41FB-A99C-4E13E55E7168}" dt="2023-08-17T20:19:24.245" v="800" actId="1582"/>
          <ac:cxnSpMkLst>
            <pc:docMk/>
            <pc:sldMk cId="926149857" sldId="279"/>
            <ac:cxnSpMk id="18" creationId="{3D70FB47-8A83-4EB5-9C3E-068C444897D4}"/>
          </ac:cxnSpMkLst>
        </pc:cxnChg>
        <pc:cxnChg chg="add mod">
          <ac:chgData name="Florentios Economou" userId="04e0d54a49535943" providerId="LiveId" clId="{22F24F76-6CA9-41FB-A99C-4E13E55E7168}" dt="2023-08-17T20:19:36.376" v="802" actId="1582"/>
          <ac:cxnSpMkLst>
            <pc:docMk/>
            <pc:sldMk cId="926149857" sldId="279"/>
            <ac:cxnSpMk id="21" creationId="{1C687276-3D22-4CA2-8425-0B0F6940C30F}"/>
          </ac:cxnSpMkLst>
        </pc:cxnChg>
        <pc:cxnChg chg="add mod">
          <ac:chgData name="Florentios Economou" userId="04e0d54a49535943" providerId="LiveId" clId="{22F24F76-6CA9-41FB-A99C-4E13E55E7168}" dt="2023-08-17T20:19:48.876" v="806" actId="14100"/>
          <ac:cxnSpMkLst>
            <pc:docMk/>
            <pc:sldMk cId="926149857" sldId="279"/>
            <ac:cxnSpMk id="22" creationId="{5090C1A0-421F-4576-A89A-16A813806275}"/>
          </ac:cxnSpMkLst>
        </pc:cxnChg>
        <pc:cxnChg chg="add mod">
          <ac:chgData name="Florentios Economou" userId="04e0d54a49535943" providerId="LiveId" clId="{22F24F76-6CA9-41FB-A99C-4E13E55E7168}" dt="2023-08-17T20:19:55.495" v="809" actId="14100"/>
          <ac:cxnSpMkLst>
            <pc:docMk/>
            <pc:sldMk cId="926149857" sldId="279"/>
            <ac:cxnSpMk id="25" creationId="{9D44FA81-F7A1-4D57-8FF8-C48CF4B0407C}"/>
          </ac:cxnSpMkLst>
        </pc:cxnChg>
      </pc:sldChg>
    </pc:docChg>
  </pc:docChgLst>
  <pc:docChgLst>
    <pc:chgData name="Florentios Economou" userId="04e0d54a49535943" providerId="LiveId" clId="{0E309D2F-AD3E-4887-8236-B0756F39B9A7}"/>
    <pc:docChg chg="undo redo custSel addSld delSld modSld">
      <pc:chgData name="Florentios Economou" userId="04e0d54a49535943" providerId="LiveId" clId="{0E309D2F-AD3E-4887-8236-B0756F39B9A7}" dt="2023-07-29T12:19:39.358" v="17040" actId="20577"/>
      <pc:docMkLst>
        <pc:docMk/>
      </pc:docMkLst>
      <pc:sldChg chg="modSp mod">
        <pc:chgData name="Florentios Economou" userId="04e0d54a49535943" providerId="LiveId" clId="{0E309D2F-AD3E-4887-8236-B0756F39B9A7}" dt="2023-07-26T19:33:40.159" v="16246" actId="20577"/>
        <pc:sldMkLst>
          <pc:docMk/>
          <pc:sldMk cId="436235816" sldId="256"/>
        </pc:sldMkLst>
        <pc:spChg chg="mod">
          <ac:chgData name="Florentios Economou" userId="04e0d54a49535943" providerId="LiveId" clId="{0E309D2F-AD3E-4887-8236-B0756F39B9A7}" dt="2023-07-26T19:33:40.159" v="16246" actId="20577"/>
          <ac:spMkLst>
            <pc:docMk/>
            <pc:sldMk cId="436235816" sldId="256"/>
            <ac:spMk id="12" creationId="{28086B80-77B2-0841-877D-3518C0014567}"/>
          </ac:spMkLst>
        </pc:spChg>
      </pc:sldChg>
      <pc:sldChg chg="modSp mod">
        <pc:chgData name="Florentios Economou" userId="04e0d54a49535943" providerId="LiveId" clId="{0E309D2F-AD3E-4887-8236-B0756F39B9A7}" dt="2023-07-26T17:54:41.146" v="15109" actId="20577"/>
        <pc:sldMkLst>
          <pc:docMk/>
          <pc:sldMk cId="939914858" sldId="261"/>
        </pc:sldMkLst>
        <pc:spChg chg="mod">
          <ac:chgData name="Florentios Economou" userId="04e0d54a49535943" providerId="LiveId" clId="{0E309D2F-AD3E-4887-8236-B0756F39B9A7}" dt="2023-07-26T17:04:01.103" v="13699" actId="20577"/>
          <ac:spMkLst>
            <pc:docMk/>
            <pc:sldMk cId="939914858" sldId="261"/>
            <ac:spMk id="2" creationId="{266C748B-B327-84D5-3B83-E127D98CFA03}"/>
          </ac:spMkLst>
        </pc:spChg>
        <pc:spChg chg="mod">
          <ac:chgData name="Florentios Economou" userId="04e0d54a49535943" providerId="LiveId" clId="{0E309D2F-AD3E-4887-8236-B0756F39B9A7}" dt="2023-07-26T17:54:41.146" v="15109" actId="20577"/>
          <ac:spMkLst>
            <pc:docMk/>
            <pc:sldMk cId="939914858" sldId="261"/>
            <ac:spMk id="3" creationId="{E578F5D8-B833-D9F3-51FE-27840A0ACE6C}"/>
          </ac:spMkLst>
        </pc:spChg>
      </pc:sldChg>
      <pc:sldChg chg="modSp mod modNotesTx">
        <pc:chgData name="Florentios Economou" userId="04e0d54a49535943" providerId="LiveId" clId="{0E309D2F-AD3E-4887-8236-B0756F39B9A7}" dt="2023-07-26T19:42:54.502" v="16249" actId="20577"/>
        <pc:sldMkLst>
          <pc:docMk/>
          <pc:sldMk cId="3929585283" sldId="262"/>
        </pc:sldMkLst>
        <pc:spChg chg="mod">
          <ac:chgData name="Florentios Economou" userId="04e0d54a49535943" providerId="LiveId" clId="{0E309D2F-AD3E-4887-8236-B0756F39B9A7}" dt="2023-07-26T19:42:54.502" v="16249" actId="20577"/>
          <ac:spMkLst>
            <pc:docMk/>
            <pc:sldMk cId="3929585283" sldId="262"/>
            <ac:spMk id="3" creationId="{A0E83EEA-E65F-4C21-8DDC-A59DAFC12FA5}"/>
          </ac:spMkLst>
        </pc:spChg>
      </pc:sldChg>
      <pc:sldChg chg="addSp delSp modSp mod modNotesTx">
        <pc:chgData name="Florentios Economou" userId="04e0d54a49535943" providerId="LiveId" clId="{0E309D2F-AD3E-4887-8236-B0756F39B9A7}" dt="2023-07-24T19:28:06.699" v="5731" actId="20577"/>
        <pc:sldMkLst>
          <pc:docMk/>
          <pc:sldMk cId="1542676694" sldId="263"/>
        </pc:sldMkLst>
        <pc:spChg chg="mod">
          <ac:chgData name="Florentios Economou" userId="04e0d54a49535943" providerId="LiveId" clId="{0E309D2F-AD3E-4887-8236-B0756F39B9A7}" dt="2023-07-24T18:30:11.829" v="4026" actId="20577"/>
          <ac:spMkLst>
            <pc:docMk/>
            <pc:sldMk cId="1542676694" sldId="263"/>
            <ac:spMk id="2" creationId="{165C5BAE-D7CA-4ECD-B3B0-DB8EFFEC766A}"/>
          </ac:spMkLst>
        </pc:spChg>
        <pc:spChg chg="mod">
          <ac:chgData name="Florentios Economou" userId="04e0d54a49535943" providerId="LiveId" clId="{0E309D2F-AD3E-4887-8236-B0756F39B9A7}" dt="2023-07-24T17:32:51.891" v="3994" actId="20577"/>
          <ac:spMkLst>
            <pc:docMk/>
            <pc:sldMk cId="1542676694" sldId="263"/>
            <ac:spMk id="3" creationId="{B4DB7F4A-DACB-48D1-8EB9-042F2CBF1398}"/>
          </ac:spMkLst>
        </pc:spChg>
        <pc:picChg chg="del mod">
          <ac:chgData name="Florentios Economou" userId="04e0d54a49535943" providerId="LiveId" clId="{0E309D2F-AD3E-4887-8236-B0756F39B9A7}" dt="2023-07-24T16:33:07.905" v="1897" actId="21"/>
          <ac:picMkLst>
            <pc:docMk/>
            <pc:sldMk cId="1542676694" sldId="263"/>
            <ac:picMk id="5" creationId="{7043FF23-77A9-49A6-BB18-C2E276784A70}"/>
          </ac:picMkLst>
        </pc:picChg>
        <pc:picChg chg="add del mod">
          <ac:chgData name="Florentios Economou" userId="04e0d54a49535943" providerId="LiveId" clId="{0E309D2F-AD3E-4887-8236-B0756F39B9A7}" dt="2023-07-24T16:33:04.969" v="1895" actId="21"/>
          <ac:picMkLst>
            <pc:docMk/>
            <pc:sldMk cId="1542676694" sldId="263"/>
            <ac:picMk id="6" creationId="{D93DC96E-B320-483C-ABD3-7E1BCE1C43D5}"/>
          </ac:picMkLst>
        </pc:picChg>
      </pc:sldChg>
      <pc:sldChg chg="modSp mod modNotesTx">
        <pc:chgData name="Florentios Economou" userId="04e0d54a49535943" providerId="LiveId" clId="{0E309D2F-AD3E-4887-8236-B0756F39B9A7}" dt="2023-07-24T20:44:52.258" v="7691" actId="20577"/>
        <pc:sldMkLst>
          <pc:docMk/>
          <pc:sldMk cId="937784833" sldId="264"/>
        </pc:sldMkLst>
        <pc:spChg chg="mod">
          <ac:chgData name="Florentios Economou" userId="04e0d54a49535943" providerId="LiveId" clId="{0E309D2F-AD3E-4887-8236-B0756F39B9A7}" dt="2023-07-24T20:44:52.258" v="7691" actId="20577"/>
          <ac:spMkLst>
            <pc:docMk/>
            <pc:sldMk cId="937784833" sldId="264"/>
            <ac:spMk id="3" creationId="{F0CC2257-62AE-43B8-8CB5-0B395F1573B1}"/>
          </ac:spMkLst>
        </pc:spChg>
      </pc:sldChg>
      <pc:sldChg chg="modSp mod">
        <pc:chgData name="Florentios Economou" userId="04e0d54a49535943" providerId="LiveId" clId="{0E309D2F-AD3E-4887-8236-B0756F39B9A7}" dt="2023-07-26T16:57:57.105" v="13562" actId="27636"/>
        <pc:sldMkLst>
          <pc:docMk/>
          <pc:sldMk cId="2441927012" sldId="265"/>
        </pc:sldMkLst>
        <pc:spChg chg="mod">
          <ac:chgData name="Florentios Economou" userId="04e0d54a49535943" providerId="LiveId" clId="{0E309D2F-AD3E-4887-8236-B0756F39B9A7}" dt="2023-07-26T16:57:57.105" v="13562" actId="27636"/>
          <ac:spMkLst>
            <pc:docMk/>
            <pc:sldMk cId="2441927012" sldId="265"/>
            <ac:spMk id="3" creationId="{08BCB3AC-9590-476A-9DDF-E65851F9D0D6}"/>
          </ac:spMkLst>
        </pc:spChg>
      </pc:sldChg>
      <pc:sldChg chg="modSp mod modNotesTx">
        <pc:chgData name="Florentios Economou" userId="04e0d54a49535943" providerId="LiveId" clId="{0E309D2F-AD3E-4887-8236-B0756F39B9A7}" dt="2023-07-26T16:44:28.540" v="13244" actId="20577"/>
        <pc:sldMkLst>
          <pc:docMk/>
          <pc:sldMk cId="1903941076" sldId="266"/>
        </pc:sldMkLst>
        <pc:spChg chg="mod">
          <ac:chgData name="Florentios Economou" userId="04e0d54a49535943" providerId="LiveId" clId="{0E309D2F-AD3E-4887-8236-B0756F39B9A7}" dt="2023-07-26T16:44:28.540" v="13244" actId="20577"/>
          <ac:spMkLst>
            <pc:docMk/>
            <pc:sldMk cId="1903941076" sldId="266"/>
            <ac:spMk id="3" creationId="{9F99073B-7F98-4EE2-9B5F-4B6821625429}"/>
          </ac:spMkLst>
        </pc:spChg>
      </pc:sldChg>
      <pc:sldChg chg="modSp mod modNotesTx">
        <pc:chgData name="Florentios Economou" userId="04e0d54a49535943" providerId="LiveId" clId="{0E309D2F-AD3E-4887-8236-B0756F39B9A7}" dt="2023-07-26T16:47:04.478" v="13305" actId="20577"/>
        <pc:sldMkLst>
          <pc:docMk/>
          <pc:sldMk cId="1967609042" sldId="267"/>
        </pc:sldMkLst>
        <pc:spChg chg="mod">
          <ac:chgData name="Florentios Economou" userId="04e0d54a49535943" providerId="LiveId" clId="{0E309D2F-AD3E-4887-8236-B0756F39B9A7}" dt="2023-07-26T16:47:04.478" v="13305" actId="20577"/>
          <ac:spMkLst>
            <pc:docMk/>
            <pc:sldMk cId="1967609042" sldId="267"/>
            <ac:spMk id="2" creationId="{29D8966A-D757-4118-811F-7F9DB6546EC3}"/>
          </ac:spMkLst>
        </pc:spChg>
        <pc:spChg chg="mod">
          <ac:chgData name="Florentios Economou" userId="04e0d54a49535943" providerId="LiveId" clId="{0E309D2F-AD3E-4887-8236-B0756F39B9A7}" dt="2023-07-26T16:45:45.507" v="13249" actId="27636"/>
          <ac:spMkLst>
            <pc:docMk/>
            <pc:sldMk cId="1967609042" sldId="267"/>
            <ac:spMk id="3" creationId="{D714ACC6-071F-4559-955E-4430A9098979}"/>
          </ac:spMkLst>
        </pc:spChg>
      </pc:sldChg>
      <pc:sldChg chg="modSp del mod">
        <pc:chgData name="Florentios Economou" userId="04e0d54a49535943" providerId="LiveId" clId="{0E309D2F-AD3E-4887-8236-B0756F39B9A7}" dt="2023-07-26T16:47:24.020" v="13312" actId="47"/>
        <pc:sldMkLst>
          <pc:docMk/>
          <pc:sldMk cId="2942919072" sldId="268"/>
        </pc:sldMkLst>
        <pc:spChg chg="mod">
          <ac:chgData name="Florentios Economou" userId="04e0d54a49535943" providerId="LiveId" clId="{0E309D2F-AD3E-4887-8236-B0756F39B9A7}" dt="2023-07-26T16:47:11.919" v="13307" actId="21"/>
          <ac:spMkLst>
            <pc:docMk/>
            <pc:sldMk cId="2942919072" sldId="268"/>
            <ac:spMk id="3" creationId="{75BAABDD-75EC-4A21-94D9-61530693A3DD}"/>
          </ac:spMkLst>
        </pc:spChg>
      </pc:sldChg>
      <pc:sldChg chg="del">
        <pc:chgData name="Florentios Economou" userId="04e0d54a49535943" providerId="LiveId" clId="{0E309D2F-AD3E-4887-8236-B0756F39B9A7}" dt="2023-07-26T16:18:36.319" v="12115" actId="47"/>
        <pc:sldMkLst>
          <pc:docMk/>
          <pc:sldMk cId="2778726912" sldId="269"/>
        </pc:sldMkLst>
      </pc:sldChg>
      <pc:sldChg chg="modSp mod modNotesTx">
        <pc:chgData name="Florentios Economou" userId="04e0d54a49535943" providerId="LiveId" clId="{0E309D2F-AD3E-4887-8236-B0756F39B9A7}" dt="2023-07-24T16:37:59.421" v="2047" actId="20577"/>
        <pc:sldMkLst>
          <pc:docMk/>
          <pc:sldMk cId="1879504667" sldId="270"/>
        </pc:sldMkLst>
        <pc:spChg chg="mod">
          <ac:chgData name="Florentios Economou" userId="04e0d54a49535943" providerId="LiveId" clId="{0E309D2F-AD3E-4887-8236-B0756F39B9A7}" dt="2023-07-24T16:37:32.576" v="2036" actId="20577"/>
          <ac:spMkLst>
            <pc:docMk/>
            <pc:sldMk cId="1879504667" sldId="270"/>
            <ac:spMk id="3" creationId="{8DB0A602-7EE0-4A42-BE65-7734AA682D5B}"/>
          </ac:spMkLst>
        </pc:spChg>
      </pc:sldChg>
      <pc:sldChg chg="modSp new mod">
        <pc:chgData name="Florentios Economou" userId="04e0d54a49535943" providerId="LiveId" clId="{0E309D2F-AD3E-4887-8236-B0756F39B9A7}" dt="2023-07-29T12:19:39.358" v="17040" actId="20577"/>
        <pc:sldMkLst>
          <pc:docMk/>
          <pc:sldMk cId="2916362896" sldId="271"/>
        </pc:sldMkLst>
        <pc:spChg chg="mod">
          <ac:chgData name="Florentios Economou" userId="04e0d54a49535943" providerId="LiveId" clId="{0E309D2F-AD3E-4887-8236-B0756F39B9A7}" dt="2023-07-29T12:19:39.358" v="17040" actId="20577"/>
          <ac:spMkLst>
            <pc:docMk/>
            <pc:sldMk cId="2916362896" sldId="271"/>
            <ac:spMk id="3" creationId="{F73CEA4D-A00C-4D32-A7A7-A9E7573CFC12}"/>
          </ac:spMkLst>
        </pc:spChg>
      </pc:sldChg>
      <pc:sldChg chg="addSp delSp modSp new del mod">
        <pc:chgData name="Florentios Economou" userId="04e0d54a49535943" providerId="LiveId" clId="{0E309D2F-AD3E-4887-8236-B0756F39B9A7}" dt="2023-07-24T18:32:24.849" v="4098" actId="47"/>
        <pc:sldMkLst>
          <pc:docMk/>
          <pc:sldMk cId="1528472897" sldId="272"/>
        </pc:sldMkLst>
        <pc:spChg chg="del">
          <ac:chgData name="Florentios Economou" userId="04e0d54a49535943" providerId="LiveId" clId="{0E309D2F-AD3E-4887-8236-B0756F39B9A7}" dt="2023-07-24T16:33:10.251" v="1898"/>
          <ac:spMkLst>
            <pc:docMk/>
            <pc:sldMk cId="1528472897" sldId="272"/>
            <ac:spMk id="3" creationId="{B21FEF85-EE06-402F-96E9-804CA6636704}"/>
          </ac:spMkLst>
        </pc:spChg>
        <pc:spChg chg="add mod">
          <ac:chgData name="Florentios Economou" userId="04e0d54a49535943" providerId="LiveId" clId="{0E309D2F-AD3E-4887-8236-B0756F39B9A7}" dt="2023-07-24T18:30:48.569" v="4091" actId="20577"/>
          <ac:spMkLst>
            <pc:docMk/>
            <pc:sldMk cId="1528472897" sldId="272"/>
            <ac:spMk id="6" creationId="{C0EE4F43-0F5E-4E0A-A5A7-A35BA80B5CF7}"/>
          </ac:spMkLst>
        </pc:spChg>
        <pc:spChg chg="add mod">
          <ac:chgData name="Florentios Economou" userId="04e0d54a49535943" providerId="LiveId" clId="{0E309D2F-AD3E-4887-8236-B0756F39B9A7}" dt="2023-07-24T18:31:20.903" v="4092" actId="478"/>
          <ac:spMkLst>
            <pc:docMk/>
            <pc:sldMk cId="1528472897" sldId="272"/>
            <ac:spMk id="8" creationId="{B89AF134-CF5F-4D9C-865D-486BDFE9B3B9}"/>
          </ac:spMkLst>
        </pc:spChg>
        <pc:picChg chg="add del mod">
          <ac:chgData name="Florentios Economou" userId="04e0d54a49535943" providerId="LiveId" clId="{0E309D2F-AD3E-4887-8236-B0756F39B9A7}" dt="2023-07-24T18:31:20.903" v="4092" actId="478"/>
          <ac:picMkLst>
            <pc:docMk/>
            <pc:sldMk cId="1528472897" sldId="272"/>
            <ac:picMk id="4" creationId="{7B414783-69CA-4973-A792-94A4BF7AD02F}"/>
          </ac:picMkLst>
        </pc:picChg>
      </pc:sldChg>
      <pc:sldChg chg="modSp new mod modNotesTx">
        <pc:chgData name="Florentios Economou" userId="04e0d54a49535943" providerId="LiveId" clId="{0E309D2F-AD3E-4887-8236-B0756F39B9A7}" dt="2023-07-26T16:57:33.725" v="13559" actId="113"/>
        <pc:sldMkLst>
          <pc:docMk/>
          <pc:sldMk cId="4200716837" sldId="273"/>
        </pc:sldMkLst>
        <pc:spChg chg="mod">
          <ac:chgData name="Florentios Economou" userId="04e0d54a49535943" providerId="LiveId" clId="{0E309D2F-AD3E-4887-8236-B0756F39B9A7}" dt="2023-07-26T16:57:33.725" v="13559" actId="113"/>
          <ac:spMkLst>
            <pc:docMk/>
            <pc:sldMk cId="4200716837" sldId="273"/>
            <ac:spMk id="2" creationId="{AAC3534C-1A1A-4115-9F4C-3959783B30D5}"/>
          </ac:spMkLst>
        </pc:spChg>
        <pc:spChg chg="mod">
          <ac:chgData name="Florentios Economou" userId="04e0d54a49535943" providerId="LiveId" clId="{0E309D2F-AD3E-4887-8236-B0756F39B9A7}" dt="2023-07-24T19:40:02.416" v="6122" actId="20577"/>
          <ac:spMkLst>
            <pc:docMk/>
            <pc:sldMk cId="4200716837" sldId="273"/>
            <ac:spMk id="3" creationId="{6F1F6218-6B21-490B-8FF6-D5005593A955}"/>
          </ac:spMkLst>
        </pc:spChg>
      </pc:sldChg>
      <pc:sldChg chg="modSp new mod">
        <pc:chgData name="Florentios Economou" userId="04e0d54a49535943" providerId="LiveId" clId="{0E309D2F-AD3E-4887-8236-B0756F39B9A7}" dt="2023-07-26T19:29:34.384" v="16211" actId="20577"/>
        <pc:sldMkLst>
          <pc:docMk/>
          <pc:sldMk cId="2607480608" sldId="274"/>
        </pc:sldMkLst>
        <pc:spChg chg="mod">
          <ac:chgData name="Florentios Economou" userId="04e0d54a49535943" providerId="LiveId" clId="{0E309D2F-AD3E-4887-8236-B0756F39B9A7}" dt="2023-07-24T19:30:14.243" v="5733"/>
          <ac:spMkLst>
            <pc:docMk/>
            <pc:sldMk cId="2607480608" sldId="274"/>
            <ac:spMk id="2" creationId="{280AA34A-D7A2-4FC1-8678-9720A728B550}"/>
          </ac:spMkLst>
        </pc:spChg>
        <pc:spChg chg="mod">
          <ac:chgData name="Florentios Economou" userId="04e0d54a49535943" providerId="LiveId" clId="{0E309D2F-AD3E-4887-8236-B0756F39B9A7}" dt="2023-07-26T19:29:34.384" v="16211" actId="20577"/>
          <ac:spMkLst>
            <pc:docMk/>
            <pc:sldMk cId="2607480608" sldId="274"/>
            <ac:spMk id="3" creationId="{7BE764F0-0124-49FB-AA8A-4FD6F889D5A5}"/>
          </ac:spMkLst>
        </pc:spChg>
      </pc:sldChg>
      <pc:sldChg chg="modSp new mod">
        <pc:chgData name="Florentios Economou" userId="04e0d54a49535943" providerId="LiveId" clId="{0E309D2F-AD3E-4887-8236-B0756F39B9A7}" dt="2023-07-26T16:53:34.757" v="13558" actId="6549"/>
        <pc:sldMkLst>
          <pc:docMk/>
          <pc:sldMk cId="4034706437" sldId="275"/>
        </pc:sldMkLst>
        <pc:spChg chg="mod">
          <ac:chgData name="Florentios Economou" userId="04e0d54a49535943" providerId="LiveId" clId="{0E309D2F-AD3E-4887-8236-B0756F39B9A7}" dt="2023-07-26T16:47:08.329" v="13306"/>
          <ac:spMkLst>
            <pc:docMk/>
            <pc:sldMk cId="4034706437" sldId="275"/>
            <ac:spMk id="2" creationId="{170F8C2E-AFFC-485C-B048-088355FCFB3A}"/>
          </ac:spMkLst>
        </pc:spChg>
        <pc:spChg chg="mod">
          <ac:chgData name="Florentios Economou" userId="04e0d54a49535943" providerId="LiveId" clId="{0E309D2F-AD3E-4887-8236-B0756F39B9A7}" dt="2023-07-26T16:53:34.757" v="13558" actId="6549"/>
          <ac:spMkLst>
            <pc:docMk/>
            <pc:sldMk cId="4034706437" sldId="275"/>
            <ac:spMk id="3" creationId="{ADE058D2-1113-4D5C-B3A7-BDC398760612}"/>
          </ac:spMkLst>
        </pc:spChg>
      </pc:sldChg>
      <pc:sldChg chg="modSp new mod">
        <pc:chgData name="Florentios Economou" userId="04e0d54a49535943" providerId="LiveId" clId="{0E309D2F-AD3E-4887-8236-B0756F39B9A7}" dt="2023-07-26T17:01:30.671" v="13673" actId="403"/>
        <pc:sldMkLst>
          <pc:docMk/>
          <pc:sldMk cId="2443013222" sldId="276"/>
        </pc:sldMkLst>
        <pc:spChg chg="mod">
          <ac:chgData name="Florentios Economou" userId="04e0d54a49535943" providerId="LiveId" clId="{0E309D2F-AD3E-4887-8236-B0756F39B9A7}" dt="2023-07-26T16:58:43.900" v="13620" actId="404"/>
          <ac:spMkLst>
            <pc:docMk/>
            <pc:sldMk cId="2443013222" sldId="276"/>
            <ac:spMk id="2" creationId="{0D30B470-9137-413E-97F6-B65727151657}"/>
          </ac:spMkLst>
        </pc:spChg>
        <pc:spChg chg="mod">
          <ac:chgData name="Florentios Economou" userId="04e0d54a49535943" providerId="LiveId" clId="{0E309D2F-AD3E-4887-8236-B0756F39B9A7}" dt="2023-07-26T17:01:30.671" v="13673" actId="403"/>
          <ac:spMkLst>
            <pc:docMk/>
            <pc:sldMk cId="2443013222" sldId="276"/>
            <ac:spMk id="3" creationId="{AB75816E-6163-4FED-81A9-0F92BC93FB24}"/>
          </ac:spMkLst>
        </pc:spChg>
      </pc:sldChg>
      <pc:sldChg chg="addSp delSp modSp new mod">
        <pc:chgData name="Florentios Economou" userId="04e0d54a49535943" providerId="LiveId" clId="{0E309D2F-AD3E-4887-8236-B0756F39B9A7}" dt="2023-07-26T21:34:13.953" v="17035" actId="20577"/>
        <pc:sldMkLst>
          <pc:docMk/>
          <pc:sldMk cId="1675753219" sldId="277"/>
        </pc:sldMkLst>
        <pc:spChg chg="mod">
          <ac:chgData name="Florentios Economou" userId="04e0d54a49535943" providerId="LiveId" clId="{0E309D2F-AD3E-4887-8236-B0756F39B9A7}" dt="2023-07-26T21:11:46.126" v="16293" actId="313"/>
          <ac:spMkLst>
            <pc:docMk/>
            <pc:sldMk cId="1675753219" sldId="277"/>
            <ac:spMk id="2" creationId="{FC05C84D-8C79-4D25-B0E7-C83395B7A08B}"/>
          </ac:spMkLst>
        </pc:spChg>
        <pc:spChg chg="del mod">
          <ac:chgData name="Florentios Economou" userId="04e0d54a49535943" providerId="LiveId" clId="{0E309D2F-AD3E-4887-8236-B0756F39B9A7}" dt="2023-07-26T21:13:57.616" v="16319" actId="478"/>
          <ac:spMkLst>
            <pc:docMk/>
            <pc:sldMk cId="1675753219" sldId="277"/>
            <ac:spMk id="3" creationId="{65162372-707F-4421-B495-69F0B19231B7}"/>
          </ac:spMkLst>
        </pc:spChg>
        <pc:spChg chg="add del mod">
          <ac:chgData name="Florentios Economou" userId="04e0d54a49535943" providerId="LiveId" clId="{0E309D2F-AD3E-4887-8236-B0756F39B9A7}" dt="2023-07-26T21:14:06.035" v="16320" actId="3680"/>
          <ac:spMkLst>
            <pc:docMk/>
            <pc:sldMk cId="1675753219" sldId="277"/>
            <ac:spMk id="5" creationId="{08619FD8-50E4-4126-B215-99E1EE3D1888}"/>
          </ac:spMkLst>
        </pc:spChg>
        <pc:graphicFrameChg chg="add mod ord modGraphic">
          <ac:chgData name="Florentios Economou" userId="04e0d54a49535943" providerId="LiveId" clId="{0E309D2F-AD3E-4887-8236-B0756F39B9A7}" dt="2023-07-26T21:34:13.953" v="17035" actId="20577"/>
          <ac:graphicFrameMkLst>
            <pc:docMk/>
            <pc:sldMk cId="1675753219" sldId="277"/>
            <ac:graphicFrameMk id="6" creationId="{06CD5521-5A41-4299-B946-1F00EB9629C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Φύλλο1!$B$1</c:f>
              <c:strCache>
                <c:ptCount val="1"/>
                <c:pt idx="0">
                  <c:v>Energy Use by Component</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FE5-43E3-80BA-A223CA91250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FE5-43E3-80BA-A223CA912503}"/>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FE5-43E3-80BA-A223CA91250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FE5-43E3-80BA-A223CA91250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FE5-43E3-80BA-A223CA912503}"/>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ext>
            </c:extLst>
          </c:dLbls>
          <c:cat>
            <c:strRef>
              <c:f>Φύλλο1!$A$2:$A$6</c:f>
              <c:strCache>
                <c:ptCount val="5"/>
                <c:pt idx="0">
                  <c:v>Fertilizer </c:v>
                </c:pt>
                <c:pt idx="1">
                  <c:v>Diesel</c:v>
                </c:pt>
                <c:pt idx="2">
                  <c:v>Storage, Drying and Irrigation</c:v>
                </c:pt>
                <c:pt idx="3">
                  <c:v>Seeds</c:v>
                </c:pt>
                <c:pt idx="4">
                  <c:v>Pesticide</c:v>
                </c:pt>
              </c:strCache>
            </c:strRef>
          </c:cat>
          <c:val>
            <c:numRef>
              <c:f>Φύλλο1!$B$2:$B$6</c:f>
              <c:numCache>
                <c:formatCode>General</c:formatCode>
                <c:ptCount val="5"/>
                <c:pt idx="0">
                  <c:v>50</c:v>
                </c:pt>
                <c:pt idx="1">
                  <c:v>30</c:v>
                </c:pt>
                <c:pt idx="2">
                  <c:v>9</c:v>
                </c:pt>
                <c:pt idx="3">
                  <c:v>5</c:v>
                </c:pt>
                <c:pt idx="4">
                  <c:v>5</c:v>
                </c:pt>
              </c:numCache>
            </c:numRef>
          </c:val>
          <c:extLst>
            <c:ext xmlns:c16="http://schemas.microsoft.com/office/drawing/2014/chart" uri="{C3380CC4-5D6E-409C-BE32-E72D297353CC}">
              <c16:uniqueId val="{00000000-07E7-4779-81E2-9A7B71EEF10F}"/>
            </c:ext>
          </c:extLst>
        </c:ser>
        <c:dLbls>
          <c:dLblPos val="ctr"/>
          <c:showLegendKey val="0"/>
          <c:showVal val="0"/>
          <c:showCatName val="0"/>
          <c:showSerName val="0"/>
          <c:showPercent val="1"/>
          <c:showBubbleSize val="0"/>
          <c:showLeaderLines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C26F1-7F36-4231-A4F8-28436163226B}"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526C03DA-D6D6-4027-980E-CEF7D50BFA90}">
      <dgm:prSet phldrT="[Κείμενο]"/>
      <dgm:spPr/>
      <dgm:t>
        <a:bodyPr/>
        <a:lstStyle/>
        <a:p>
          <a:r>
            <a:rPr lang="en-US" dirty="0">
              <a:latin typeface="Cambria" panose="02040503050406030204" pitchFamily="18" charset="0"/>
              <a:ea typeface="Cambria" panose="02040503050406030204" pitchFamily="18" charset="0"/>
            </a:rPr>
            <a:t>Identify Risks</a:t>
          </a:r>
        </a:p>
      </dgm:t>
    </dgm:pt>
    <dgm:pt modelId="{1C80E87E-0FCB-4EC1-8A09-55AFAFD80C97}" type="parTrans" cxnId="{846AF8CE-551A-4E1B-BFED-286EA3D85A0A}">
      <dgm:prSet/>
      <dgm:spPr/>
      <dgm:t>
        <a:bodyPr/>
        <a:lstStyle/>
        <a:p>
          <a:endParaRPr lang="en-US"/>
        </a:p>
      </dgm:t>
    </dgm:pt>
    <dgm:pt modelId="{E1D82B3B-D3D2-43A4-BBED-583354547872}" type="sibTrans" cxnId="{846AF8CE-551A-4E1B-BFED-286EA3D85A0A}">
      <dgm:prSet/>
      <dgm:spPr/>
      <dgm:t>
        <a:bodyPr/>
        <a:lstStyle/>
        <a:p>
          <a:endParaRPr lang="en-US"/>
        </a:p>
      </dgm:t>
    </dgm:pt>
    <dgm:pt modelId="{E5536F01-F4B2-47CA-800F-20CD0D5EF2E9}">
      <dgm:prSet phldrT="[Κείμενο]"/>
      <dgm:spPr/>
      <dgm:t>
        <a:bodyPr/>
        <a:lstStyle/>
        <a:p>
          <a:r>
            <a:rPr lang="en-US" dirty="0"/>
            <a:t>Assess the Risks	</a:t>
          </a:r>
        </a:p>
      </dgm:t>
    </dgm:pt>
    <dgm:pt modelId="{31AC3247-B01D-46BA-A1D7-C42D764A0A1D}" type="parTrans" cxnId="{E08D4429-0C27-45B0-B5AA-7780FD90014B}">
      <dgm:prSet/>
      <dgm:spPr/>
      <dgm:t>
        <a:bodyPr/>
        <a:lstStyle/>
        <a:p>
          <a:endParaRPr lang="en-US"/>
        </a:p>
      </dgm:t>
    </dgm:pt>
    <dgm:pt modelId="{1762840A-E6AE-401E-96C5-29F5FE6C38CD}" type="sibTrans" cxnId="{E08D4429-0C27-45B0-B5AA-7780FD90014B}">
      <dgm:prSet/>
      <dgm:spPr/>
      <dgm:t>
        <a:bodyPr/>
        <a:lstStyle/>
        <a:p>
          <a:endParaRPr lang="en-US"/>
        </a:p>
      </dgm:t>
    </dgm:pt>
    <dgm:pt modelId="{B5638CCE-0F61-42CC-824B-EF68C69B4C86}">
      <dgm:prSet/>
      <dgm:spPr/>
      <dgm:t>
        <a:bodyPr/>
        <a:lstStyle/>
        <a:p>
          <a:r>
            <a:rPr lang="en-US" dirty="0"/>
            <a:t>Develop Management Strategies</a:t>
          </a:r>
        </a:p>
      </dgm:t>
    </dgm:pt>
    <dgm:pt modelId="{82164043-AC43-454A-8782-3737E17C1F1C}" type="parTrans" cxnId="{2726917C-CF88-4F8E-AC27-53C558F51523}">
      <dgm:prSet/>
      <dgm:spPr/>
      <dgm:t>
        <a:bodyPr/>
        <a:lstStyle/>
        <a:p>
          <a:endParaRPr lang="en-US"/>
        </a:p>
      </dgm:t>
    </dgm:pt>
    <dgm:pt modelId="{B7AB902D-7188-482A-9688-B5953CC03823}" type="sibTrans" cxnId="{2726917C-CF88-4F8E-AC27-53C558F51523}">
      <dgm:prSet/>
      <dgm:spPr/>
      <dgm:t>
        <a:bodyPr/>
        <a:lstStyle/>
        <a:p>
          <a:endParaRPr lang="en-US"/>
        </a:p>
      </dgm:t>
    </dgm:pt>
    <dgm:pt modelId="{60979653-2250-47E4-8719-94A93811B1FE}">
      <dgm:prSet/>
      <dgm:spPr/>
      <dgm:t>
        <a:bodyPr/>
        <a:lstStyle/>
        <a:p>
          <a:r>
            <a:rPr lang="en-US" dirty="0"/>
            <a:t>Create your Plan</a:t>
          </a:r>
        </a:p>
      </dgm:t>
    </dgm:pt>
    <dgm:pt modelId="{2C895FED-EF4C-4D86-917A-AD7EC53AB56D}" type="parTrans" cxnId="{42172589-CFF6-4B2D-B46A-E90FC9D23C27}">
      <dgm:prSet/>
      <dgm:spPr/>
      <dgm:t>
        <a:bodyPr/>
        <a:lstStyle/>
        <a:p>
          <a:endParaRPr lang="en-US"/>
        </a:p>
      </dgm:t>
    </dgm:pt>
    <dgm:pt modelId="{490A1CEA-9524-4BC5-A9AD-489124B602A2}" type="sibTrans" cxnId="{42172589-CFF6-4B2D-B46A-E90FC9D23C27}">
      <dgm:prSet/>
      <dgm:spPr/>
      <dgm:t>
        <a:bodyPr/>
        <a:lstStyle/>
        <a:p>
          <a:endParaRPr lang="en-US"/>
        </a:p>
      </dgm:t>
    </dgm:pt>
    <dgm:pt modelId="{133C7B50-6464-4B56-B73F-22F9EE1C9266}">
      <dgm:prSet/>
      <dgm:spPr/>
      <dgm:t>
        <a:bodyPr/>
        <a:lstStyle/>
        <a:p>
          <a:r>
            <a:rPr lang="en-US" dirty="0"/>
            <a:t>Develop a Contingency Plan</a:t>
          </a:r>
        </a:p>
      </dgm:t>
    </dgm:pt>
    <dgm:pt modelId="{D30B8C01-E349-418D-9CC6-CEE09A734216}" type="parTrans" cxnId="{E5D31096-85E7-4AFD-9D3B-CA1668F18187}">
      <dgm:prSet/>
      <dgm:spPr/>
      <dgm:t>
        <a:bodyPr/>
        <a:lstStyle/>
        <a:p>
          <a:endParaRPr lang="en-US"/>
        </a:p>
      </dgm:t>
    </dgm:pt>
    <dgm:pt modelId="{40FFEB1B-4B83-499E-B1DD-F58D3FF8D1D2}" type="sibTrans" cxnId="{E5D31096-85E7-4AFD-9D3B-CA1668F18187}">
      <dgm:prSet/>
      <dgm:spPr/>
      <dgm:t>
        <a:bodyPr/>
        <a:lstStyle/>
        <a:p>
          <a:endParaRPr lang="en-US"/>
        </a:p>
      </dgm:t>
    </dgm:pt>
    <dgm:pt modelId="{ADD1A64C-2456-4C7B-8D07-0905076338EF}">
      <dgm:prSet/>
      <dgm:spPr/>
      <dgm:t>
        <a:bodyPr/>
        <a:lstStyle/>
        <a:p>
          <a:r>
            <a:rPr lang="en-US" dirty="0"/>
            <a:t>Monitor</a:t>
          </a:r>
        </a:p>
      </dgm:t>
    </dgm:pt>
    <dgm:pt modelId="{10E7F2DB-9902-4487-AD88-70109493A8C7}" type="parTrans" cxnId="{396A196A-413C-406A-8C59-B541474E440B}">
      <dgm:prSet/>
      <dgm:spPr/>
      <dgm:t>
        <a:bodyPr/>
        <a:lstStyle/>
        <a:p>
          <a:endParaRPr lang="en-US"/>
        </a:p>
      </dgm:t>
    </dgm:pt>
    <dgm:pt modelId="{6A716390-C26D-4C12-9EDE-0724C568482B}" type="sibTrans" cxnId="{396A196A-413C-406A-8C59-B541474E440B}">
      <dgm:prSet/>
      <dgm:spPr/>
      <dgm:t>
        <a:bodyPr/>
        <a:lstStyle/>
        <a:p>
          <a:endParaRPr lang="en-US"/>
        </a:p>
      </dgm:t>
    </dgm:pt>
    <dgm:pt modelId="{675E3CE2-5526-46B7-8909-6B80E0280CFA}">
      <dgm:prSet custT="1"/>
      <dgm:spPr/>
      <dgm:t>
        <a:bodyPr/>
        <a:lstStyle/>
        <a:p>
          <a:r>
            <a:rPr lang="en-US" sz="1200" dirty="0"/>
            <a:t>Risk events and their relationship are defined</a:t>
          </a:r>
        </a:p>
      </dgm:t>
    </dgm:pt>
    <dgm:pt modelId="{D8A1D75E-FACE-431E-A8A1-885F878DC5E4}" type="parTrans" cxnId="{92CBE1EB-AD4C-4121-A92F-45CB42812959}">
      <dgm:prSet/>
      <dgm:spPr/>
      <dgm:t>
        <a:bodyPr/>
        <a:lstStyle/>
        <a:p>
          <a:endParaRPr lang="en-US"/>
        </a:p>
      </dgm:t>
    </dgm:pt>
    <dgm:pt modelId="{9919C8F1-AFDC-4275-82C5-CC21F3851277}" type="sibTrans" cxnId="{92CBE1EB-AD4C-4121-A92F-45CB42812959}">
      <dgm:prSet/>
      <dgm:spPr/>
      <dgm:t>
        <a:bodyPr/>
        <a:lstStyle/>
        <a:p>
          <a:endParaRPr lang="en-US"/>
        </a:p>
      </dgm:t>
    </dgm:pt>
    <dgm:pt modelId="{7306A6E1-93B0-4E15-B410-703E2F5A7A67}">
      <dgm:prSet custT="1"/>
      <dgm:spPr/>
      <dgm:t>
        <a:bodyPr/>
        <a:lstStyle/>
        <a:p>
          <a:r>
            <a:rPr lang="en-US" sz="1200" b="0" i="0" dirty="0"/>
            <a:t>Evaluate each identified risk in terms of its likelihood and potential impact</a:t>
          </a:r>
          <a:endParaRPr lang="en-US" sz="1200" dirty="0"/>
        </a:p>
      </dgm:t>
    </dgm:pt>
    <dgm:pt modelId="{8A76E0B6-16FA-472F-811C-ADF4559D7E54}" type="parTrans" cxnId="{786E7FDC-6474-41AC-BF27-87E3BA27043A}">
      <dgm:prSet/>
      <dgm:spPr/>
      <dgm:t>
        <a:bodyPr/>
        <a:lstStyle/>
        <a:p>
          <a:endParaRPr lang="en-US"/>
        </a:p>
      </dgm:t>
    </dgm:pt>
    <dgm:pt modelId="{3F46E9A7-8808-458E-8D41-6131788C7085}" type="sibTrans" cxnId="{786E7FDC-6474-41AC-BF27-87E3BA27043A}">
      <dgm:prSet/>
      <dgm:spPr/>
      <dgm:t>
        <a:bodyPr/>
        <a:lstStyle/>
        <a:p>
          <a:endParaRPr lang="en-US"/>
        </a:p>
      </dgm:t>
    </dgm:pt>
    <dgm:pt modelId="{AA5EC1BA-AF47-405D-B82A-C0E9B8B6BC77}">
      <dgm:prSet custT="1"/>
      <dgm:spPr/>
      <dgm:t>
        <a:bodyPr/>
        <a:lstStyle/>
        <a:p>
          <a:r>
            <a:rPr lang="en-US" sz="1200" dirty="0"/>
            <a:t>Prioritize the risks based on their significance </a:t>
          </a:r>
        </a:p>
      </dgm:t>
    </dgm:pt>
    <dgm:pt modelId="{3F7F01ED-26AF-4DB4-A430-7CAD61AAEA24}" type="parTrans" cxnId="{92BB01B0-F2D3-4C27-8F08-09C22C3A3CCE}">
      <dgm:prSet/>
      <dgm:spPr/>
      <dgm:t>
        <a:bodyPr/>
        <a:lstStyle/>
        <a:p>
          <a:endParaRPr lang="en-US"/>
        </a:p>
      </dgm:t>
    </dgm:pt>
    <dgm:pt modelId="{42999142-9B1A-4C9B-ADFB-6DFA3DDDCC87}" type="sibTrans" cxnId="{92BB01B0-F2D3-4C27-8F08-09C22C3A3CCE}">
      <dgm:prSet/>
      <dgm:spPr/>
      <dgm:t>
        <a:bodyPr/>
        <a:lstStyle/>
        <a:p>
          <a:endParaRPr lang="en-US"/>
        </a:p>
      </dgm:t>
    </dgm:pt>
    <dgm:pt modelId="{B1701D63-F301-4141-BE48-8753B547F3CF}">
      <dgm:prSet custT="1"/>
      <dgm:spPr/>
      <dgm:t>
        <a:bodyPr/>
        <a:lstStyle/>
        <a:p>
          <a:r>
            <a:rPr lang="en-US" sz="1200" b="0" i="0" dirty="0"/>
            <a:t>For each high-priority risk, develop specific strategies to mitigate or minimize its impact</a:t>
          </a:r>
          <a:endParaRPr lang="en-US" sz="1200" dirty="0"/>
        </a:p>
      </dgm:t>
    </dgm:pt>
    <dgm:pt modelId="{15E82572-BAD3-43EB-8063-3133883CAE2B}" type="parTrans" cxnId="{E7194409-9996-447D-B107-80B181BA0DA0}">
      <dgm:prSet/>
      <dgm:spPr/>
      <dgm:t>
        <a:bodyPr/>
        <a:lstStyle/>
        <a:p>
          <a:endParaRPr lang="en-US"/>
        </a:p>
      </dgm:t>
    </dgm:pt>
    <dgm:pt modelId="{83B9AAB8-B5BB-4222-9178-9FC2FB245046}" type="sibTrans" cxnId="{E7194409-9996-447D-B107-80B181BA0DA0}">
      <dgm:prSet/>
      <dgm:spPr/>
      <dgm:t>
        <a:bodyPr/>
        <a:lstStyle/>
        <a:p>
          <a:endParaRPr lang="en-US"/>
        </a:p>
      </dgm:t>
    </dgm:pt>
    <dgm:pt modelId="{47C3CF94-9DD0-4877-A94B-8B0FC799C5FE}">
      <dgm:prSet custT="1"/>
      <dgm:spPr/>
      <dgm:t>
        <a:bodyPr/>
        <a:lstStyle/>
        <a:p>
          <a:r>
            <a:rPr lang="en-US" sz="1200" dirty="0"/>
            <a:t>Set timelines and deadlines for when each mitigation strategy should be implemented</a:t>
          </a:r>
        </a:p>
      </dgm:t>
    </dgm:pt>
    <dgm:pt modelId="{668CA939-06CF-4952-B4C7-964C88420293}" type="parTrans" cxnId="{771D26F7-40A6-4B0F-9F40-90D6320A39B9}">
      <dgm:prSet/>
      <dgm:spPr/>
      <dgm:t>
        <a:bodyPr/>
        <a:lstStyle/>
        <a:p>
          <a:endParaRPr lang="en-US"/>
        </a:p>
      </dgm:t>
    </dgm:pt>
    <dgm:pt modelId="{FFE99B0C-1B53-425F-96E7-9F416BF8C86F}" type="sibTrans" cxnId="{771D26F7-40A6-4B0F-9F40-90D6320A39B9}">
      <dgm:prSet/>
      <dgm:spPr/>
      <dgm:t>
        <a:bodyPr/>
        <a:lstStyle/>
        <a:p>
          <a:endParaRPr lang="en-US"/>
        </a:p>
      </dgm:t>
    </dgm:pt>
    <dgm:pt modelId="{3D5A8CD7-B3C1-4433-A21C-86D3621EEE8B}">
      <dgm:prSet custT="1"/>
      <dgm:spPr/>
      <dgm:t>
        <a:bodyPr/>
        <a:lstStyle/>
        <a:p>
          <a:r>
            <a:rPr lang="en-US" sz="1200" b="0" i="0" dirty="0"/>
            <a:t>Strategies could include actions to avoid the risk, reduce its likelihood, or lessen its consequences</a:t>
          </a:r>
          <a:endParaRPr lang="en-US" sz="1200" dirty="0"/>
        </a:p>
      </dgm:t>
    </dgm:pt>
    <dgm:pt modelId="{EFADFFCF-4E42-48DB-A573-3F6CCB1BCA21}" type="parTrans" cxnId="{CBBB335F-E23B-4699-B04B-BDA6835B906F}">
      <dgm:prSet/>
      <dgm:spPr/>
      <dgm:t>
        <a:bodyPr/>
        <a:lstStyle/>
        <a:p>
          <a:endParaRPr lang="en-US"/>
        </a:p>
      </dgm:t>
    </dgm:pt>
    <dgm:pt modelId="{D77F0499-028C-4D74-B19D-56B0FA589F5E}" type="sibTrans" cxnId="{CBBB335F-E23B-4699-B04B-BDA6835B906F}">
      <dgm:prSet/>
      <dgm:spPr/>
      <dgm:t>
        <a:bodyPr/>
        <a:lstStyle/>
        <a:p>
          <a:endParaRPr lang="en-US"/>
        </a:p>
      </dgm:t>
    </dgm:pt>
    <dgm:pt modelId="{52BCA7DB-A158-4274-B419-612DDAA4F621}">
      <dgm:prSet custT="1"/>
      <dgm:spPr/>
      <dgm:t>
        <a:bodyPr/>
        <a:lstStyle/>
        <a:p>
          <a:r>
            <a:rPr lang="en-US" sz="1200" b="0" i="0" dirty="0"/>
            <a:t>Assign responsibilities and determine the resources required to implement the mitigation strategies</a:t>
          </a:r>
          <a:endParaRPr lang="en-US" sz="1200" dirty="0"/>
        </a:p>
      </dgm:t>
    </dgm:pt>
    <dgm:pt modelId="{A8CD5FB6-2A5E-4425-A1F9-69041039744E}" type="parTrans" cxnId="{3A8461CE-152C-4536-9831-E45D405C6D42}">
      <dgm:prSet/>
      <dgm:spPr/>
      <dgm:t>
        <a:bodyPr/>
        <a:lstStyle/>
        <a:p>
          <a:endParaRPr lang="en-US"/>
        </a:p>
      </dgm:t>
    </dgm:pt>
    <dgm:pt modelId="{DCF06B9A-8436-48BC-B363-F9FE5047CC1C}" type="sibTrans" cxnId="{3A8461CE-152C-4536-9831-E45D405C6D42}">
      <dgm:prSet/>
      <dgm:spPr/>
      <dgm:t>
        <a:bodyPr/>
        <a:lstStyle/>
        <a:p>
          <a:endParaRPr lang="en-US"/>
        </a:p>
      </dgm:t>
    </dgm:pt>
    <dgm:pt modelId="{1F3E287C-32E9-41A8-90FC-BAB0A2D55FB1}">
      <dgm:prSet custT="1"/>
      <dgm:spPr/>
      <dgm:t>
        <a:bodyPr/>
        <a:lstStyle/>
        <a:p>
          <a:r>
            <a:rPr lang="en-US" sz="1200" dirty="0"/>
            <a:t>Used to address the risks that have already occurred</a:t>
          </a:r>
        </a:p>
      </dgm:t>
    </dgm:pt>
    <dgm:pt modelId="{506EC7D1-CCB6-494B-B9BA-56378CFED6F1}" type="parTrans" cxnId="{8020C730-E665-440D-81C3-4F55F2DB1287}">
      <dgm:prSet/>
      <dgm:spPr/>
      <dgm:t>
        <a:bodyPr/>
        <a:lstStyle/>
        <a:p>
          <a:endParaRPr lang="en-US"/>
        </a:p>
      </dgm:t>
    </dgm:pt>
    <dgm:pt modelId="{E81B61D6-B552-4F4C-AA40-7EFF732F5367}" type="sibTrans" cxnId="{8020C730-E665-440D-81C3-4F55F2DB1287}">
      <dgm:prSet/>
      <dgm:spPr/>
      <dgm:t>
        <a:bodyPr/>
        <a:lstStyle/>
        <a:p>
          <a:endParaRPr lang="en-US"/>
        </a:p>
      </dgm:t>
    </dgm:pt>
    <dgm:pt modelId="{4AF4D467-243B-4727-B3F4-97C5F30699DF}">
      <dgm:prSet custT="1"/>
      <dgm:spPr/>
      <dgm:t>
        <a:bodyPr/>
        <a:lstStyle/>
        <a:p>
          <a:r>
            <a:rPr lang="en-US" sz="1200" dirty="0"/>
            <a:t>Helps minimize the negative impact on the project</a:t>
          </a:r>
        </a:p>
      </dgm:t>
    </dgm:pt>
    <dgm:pt modelId="{620A5D5E-3F70-44BB-AC20-D04735500C48}" type="parTrans" cxnId="{1EDFE447-031B-4842-A29C-115980A0943E}">
      <dgm:prSet/>
      <dgm:spPr/>
      <dgm:t>
        <a:bodyPr/>
        <a:lstStyle/>
        <a:p>
          <a:endParaRPr lang="en-US"/>
        </a:p>
      </dgm:t>
    </dgm:pt>
    <dgm:pt modelId="{3D3D6FBB-BC33-41FE-8E1B-4C53C1C08B5B}" type="sibTrans" cxnId="{1EDFE447-031B-4842-A29C-115980A0943E}">
      <dgm:prSet/>
      <dgm:spPr/>
      <dgm:t>
        <a:bodyPr/>
        <a:lstStyle/>
        <a:p>
          <a:endParaRPr lang="en-US"/>
        </a:p>
      </dgm:t>
    </dgm:pt>
    <dgm:pt modelId="{49A9CC83-F09F-4B04-A564-541451881A9D}">
      <dgm:prSet custT="1"/>
      <dgm:spPr/>
      <dgm:t>
        <a:bodyPr/>
        <a:lstStyle/>
        <a:p>
          <a:r>
            <a:rPr lang="en-US" sz="1200" b="0" i="0" dirty="0"/>
            <a:t>Systematically tracking the progress, effectiveness, and outcomes of your mitigation strategies</a:t>
          </a:r>
          <a:endParaRPr lang="en-US" sz="1200" dirty="0"/>
        </a:p>
      </dgm:t>
    </dgm:pt>
    <dgm:pt modelId="{8C5897A4-813D-40E5-B43E-6A424A4E5881}" type="parTrans" cxnId="{D7AEB42C-C1BC-448A-A0B0-BC82E689D063}">
      <dgm:prSet/>
      <dgm:spPr/>
      <dgm:t>
        <a:bodyPr/>
        <a:lstStyle/>
        <a:p>
          <a:endParaRPr lang="en-US"/>
        </a:p>
      </dgm:t>
    </dgm:pt>
    <dgm:pt modelId="{F9ED15C7-203D-4D86-9CA4-9C9466F39AF3}" type="sibTrans" cxnId="{D7AEB42C-C1BC-448A-A0B0-BC82E689D063}">
      <dgm:prSet/>
      <dgm:spPr/>
      <dgm:t>
        <a:bodyPr/>
        <a:lstStyle/>
        <a:p>
          <a:endParaRPr lang="en-US"/>
        </a:p>
      </dgm:t>
    </dgm:pt>
    <dgm:pt modelId="{6E5ACCD5-5591-43BA-9020-019763C8A8D0}">
      <dgm:prSet custT="1"/>
      <dgm:spPr/>
      <dgm:t>
        <a:bodyPr/>
        <a:lstStyle/>
        <a:p>
          <a:r>
            <a:rPr lang="en-US" sz="1200" b="0" i="0" dirty="0"/>
            <a:t>Make informed adjustments, and ensure that your plan remains on track.</a:t>
          </a:r>
          <a:endParaRPr lang="en-US" sz="1200" dirty="0"/>
        </a:p>
      </dgm:t>
    </dgm:pt>
    <dgm:pt modelId="{B2D8CF17-2F4B-41EA-953D-0C7A48C53CAB}" type="parTrans" cxnId="{EC740B74-9127-4338-8AE2-C9B77B08E131}">
      <dgm:prSet/>
      <dgm:spPr/>
      <dgm:t>
        <a:bodyPr/>
        <a:lstStyle/>
        <a:p>
          <a:endParaRPr lang="en-US"/>
        </a:p>
      </dgm:t>
    </dgm:pt>
    <dgm:pt modelId="{1780E71A-2C2F-4B74-B9ED-0C83CBE94E92}" type="sibTrans" cxnId="{EC740B74-9127-4338-8AE2-C9B77B08E131}">
      <dgm:prSet/>
      <dgm:spPr/>
      <dgm:t>
        <a:bodyPr/>
        <a:lstStyle/>
        <a:p>
          <a:endParaRPr lang="en-US"/>
        </a:p>
      </dgm:t>
    </dgm:pt>
    <dgm:pt modelId="{C5A6A9AA-6145-4B5F-A6ED-3E1458D25A0A}">
      <dgm:prSet custT="1"/>
      <dgm:spPr/>
      <dgm:t>
        <a:bodyPr/>
        <a:lstStyle/>
        <a:p>
          <a:r>
            <a:rPr lang="en-US" sz="1200" dirty="0"/>
            <a:t>List all the potential risks</a:t>
          </a:r>
        </a:p>
      </dgm:t>
    </dgm:pt>
    <dgm:pt modelId="{723E725F-4848-47D3-BC25-6DF3D1E7918C}" type="parTrans" cxnId="{377B77C2-511F-4D5A-B13B-E3A5C6D28089}">
      <dgm:prSet/>
      <dgm:spPr/>
      <dgm:t>
        <a:bodyPr/>
        <a:lstStyle/>
        <a:p>
          <a:endParaRPr lang="en-US"/>
        </a:p>
      </dgm:t>
    </dgm:pt>
    <dgm:pt modelId="{64C8E81C-31FB-4922-B638-EF5F70A03299}" type="sibTrans" cxnId="{377B77C2-511F-4D5A-B13B-E3A5C6D28089}">
      <dgm:prSet/>
      <dgm:spPr/>
      <dgm:t>
        <a:bodyPr/>
        <a:lstStyle/>
        <a:p>
          <a:endParaRPr lang="en-US"/>
        </a:p>
      </dgm:t>
    </dgm:pt>
    <dgm:pt modelId="{D315847F-11B6-41E2-810D-AFA4463F99B1}" type="pres">
      <dgm:prSet presAssocID="{483C26F1-7F36-4231-A4F8-28436163226B}" presName="Name0" presStyleCnt="0">
        <dgm:presLayoutVars>
          <dgm:dir/>
          <dgm:animLvl val="lvl"/>
          <dgm:resizeHandles/>
        </dgm:presLayoutVars>
      </dgm:prSet>
      <dgm:spPr/>
      <dgm:t>
        <a:bodyPr/>
        <a:lstStyle/>
        <a:p>
          <a:endParaRPr lang="en-US"/>
        </a:p>
      </dgm:t>
    </dgm:pt>
    <dgm:pt modelId="{CCC6B68E-608E-4204-BE96-2BDA714FE6F4}" type="pres">
      <dgm:prSet presAssocID="{526C03DA-D6D6-4027-980E-CEF7D50BFA90}" presName="linNode" presStyleCnt="0"/>
      <dgm:spPr/>
      <dgm:t>
        <a:bodyPr/>
        <a:lstStyle/>
        <a:p>
          <a:endParaRPr lang="en-US"/>
        </a:p>
      </dgm:t>
    </dgm:pt>
    <dgm:pt modelId="{2BAAEE1C-BE87-4AFE-812A-A805B13CE8A8}" type="pres">
      <dgm:prSet presAssocID="{526C03DA-D6D6-4027-980E-CEF7D50BFA90}" presName="parentShp" presStyleLbl="node1" presStyleIdx="0" presStyleCnt="6">
        <dgm:presLayoutVars>
          <dgm:bulletEnabled val="1"/>
        </dgm:presLayoutVars>
      </dgm:prSet>
      <dgm:spPr/>
      <dgm:t>
        <a:bodyPr/>
        <a:lstStyle/>
        <a:p>
          <a:endParaRPr lang="en-US"/>
        </a:p>
      </dgm:t>
    </dgm:pt>
    <dgm:pt modelId="{AED751C4-4BF9-4DF6-B999-645B9B62EB77}" type="pres">
      <dgm:prSet presAssocID="{526C03DA-D6D6-4027-980E-CEF7D50BFA90}" presName="childShp" presStyleLbl="bgAccFollowNode1" presStyleIdx="0" presStyleCnt="6">
        <dgm:presLayoutVars>
          <dgm:bulletEnabled val="1"/>
        </dgm:presLayoutVars>
      </dgm:prSet>
      <dgm:spPr/>
      <dgm:t>
        <a:bodyPr/>
        <a:lstStyle/>
        <a:p>
          <a:endParaRPr lang="en-US"/>
        </a:p>
      </dgm:t>
    </dgm:pt>
    <dgm:pt modelId="{3C7A6F09-083E-48CC-BFD6-4500CC1B7D73}" type="pres">
      <dgm:prSet presAssocID="{E1D82B3B-D3D2-43A4-BBED-583354547872}" presName="spacing" presStyleCnt="0"/>
      <dgm:spPr/>
      <dgm:t>
        <a:bodyPr/>
        <a:lstStyle/>
        <a:p>
          <a:endParaRPr lang="en-US"/>
        </a:p>
      </dgm:t>
    </dgm:pt>
    <dgm:pt modelId="{D8C49690-84DC-4462-9DD5-35F29DA9C749}" type="pres">
      <dgm:prSet presAssocID="{E5536F01-F4B2-47CA-800F-20CD0D5EF2E9}" presName="linNode" presStyleCnt="0"/>
      <dgm:spPr/>
      <dgm:t>
        <a:bodyPr/>
        <a:lstStyle/>
        <a:p>
          <a:endParaRPr lang="en-US"/>
        </a:p>
      </dgm:t>
    </dgm:pt>
    <dgm:pt modelId="{AAAF68CD-E94E-41E5-8198-0D5245893BA3}" type="pres">
      <dgm:prSet presAssocID="{E5536F01-F4B2-47CA-800F-20CD0D5EF2E9}" presName="parentShp" presStyleLbl="node1" presStyleIdx="1" presStyleCnt="6">
        <dgm:presLayoutVars>
          <dgm:bulletEnabled val="1"/>
        </dgm:presLayoutVars>
      </dgm:prSet>
      <dgm:spPr/>
      <dgm:t>
        <a:bodyPr/>
        <a:lstStyle/>
        <a:p>
          <a:endParaRPr lang="en-US"/>
        </a:p>
      </dgm:t>
    </dgm:pt>
    <dgm:pt modelId="{58F74EDF-341F-4273-8059-DDA589AEF23D}" type="pres">
      <dgm:prSet presAssocID="{E5536F01-F4B2-47CA-800F-20CD0D5EF2E9}" presName="childShp" presStyleLbl="bgAccFollowNode1" presStyleIdx="1" presStyleCnt="6">
        <dgm:presLayoutVars>
          <dgm:bulletEnabled val="1"/>
        </dgm:presLayoutVars>
      </dgm:prSet>
      <dgm:spPr/>
      <dgm:t>
        <a:bodyPr/>
        <a:lstStyle/>
        <a:p>
          <a:endParaRPr lang="en-US"/>
        </a:p>
      </dgm:t>
    </dgm:pt>
    <dgm:pt modelId="{FBAC2598-8689-4D6D-B8FD-85BFB9EB911E}" type="pres">
      <dgm:prSet presAssocID="{1762840A-E6AE-401E-96C5-29F5FE6C38CD}" presName="spacing" presStyleCnt="0"/>
      <dgm:spPr/>
      <dgm:t>
        <a:bodyPr/>
        <a:lstStyle/>
        <a:p>
          <a:endParaRPr lang="en-US"/>
        </a:p>
      </dgm:t>
    </dgm:pt>
    <dgm:pt modelId="{50ADD380-B99E-4AA9-80AA-69F9D6697C96}" type="pres">
      <dgm:prSet presAssocID="{B5638CCE-0F61-42CC-824B-EF68C69B4C86}" presName="linNode" presStyleCnt="0"/>
      <dgm:spPr/>
      <dgm:t>
        <a:bodyPr/>
        <a:lstStyle/>
        <a:p>
          <a:endParaRPr lang="en-US"/>
        </a:p>
      </dgm:t>
    </dgm:pt>
    <dgm:pt modelId="{C1EC3373-751C-47BA-A188-A46E5889A45E}" type="pres">
      <dgm:prSet presAssocID="{B5638CCE-0F61-42CC-824B-EF68C69B4C86}" presName="parentShp" presStyleLbl="node1" presStyleIdx="2" presStyleCnt="6">
        <dgm:presLayoutVars>
          <dgm:bulletEnabled val="1"/>
        </dgm:presLayoutVars>
      </dgm:prSet>
      <dgm:spPr/>
      <dgm:t>
        <a:bodyPr/>
        <a:lstStyle/>
        <a:p>
          <a:endParaRPr lang="en-US"/>
        </a:p>
      </dgm:t>
    </dgm:pt>
    <dgm:pt modelId="{34A86F07-3078-412A-8839-77E9EF8D9C4E}" type="pres">
      <dgm:prSet presAssocID="{B5638CCE-0F61-42CC-824B-EF68C69B4C86}" presName="childShp" presStyleLbl="bgAccFollowNode1" presStyleIdx="2" presStyleCnt="6">
        <dgm:presLayoutVars>
          <dgm:bulletEnabled val="1"/>
        </dgm:presLayoutVars>
      </dgm:prSet>
      <dgm:spPr/>
      <dgm:t>
        <a:bodyPr/>
        <a:lstStyle/>
        <a:p>
          <a:endParaRPr lang="en-US"/>
        </a:p>
      </dgm:t>
    </dgm:pt>
    <dgm:pt modelId="{FDE3F656-7734-4D67-9EFE-23767F42150E}" type="pres">
      <dgm:prSet presAssocID="{B7AB902D-7188-482A-9688-B5953CC03823}" presName="spacing" presStyleCnt="0"/>
      <dgm:spPr/>
      <dgm:t>
        <a:bodyPr/>
        <a:lstStyle/>
        <a:p>
          <a:endParaRPr lang="en-US"/>
        </a:p>
      </dgm:t>
    </dgm:pt>
    <dgm:pt modelId="{ACD42A6B-CA1C-44E8-BE79-50E2C6ED6938}" type="pres">
      <dgm:prSet presAssocID="{60979653-2250-47E4-8719-94A93811B1FE}" presName="linNode" presStyleCnt="0"/>
      <dgm:spPr/>
      <dgm:t>
        <a:bodyPr/>
        <a:lstStyle/>
        <a:p>
          <a:endParaRPr lang="en-US"/>
        </a:p>
      </dgm:t>
    </dgm:pt>
    <dgm:pt modelId="{2E2787FB-C5E0-492F-A528-C85D21B03DAF}" type="pres">
      <dgm:prSet presAssocID="{60979653-2250-47E4-8719-94A93811B1FE}" presName="parentShp" presStyleLbl="node1" presStyleIdx="3" presStyleCnt="6">
        <dgm:presLayoutVars>
          <dgm:bulletEnabled val="1"/>
        </dgm:presLayoutVars>
      </dgm:prSet>
      <dgm:spPr/>
      <dgm:t>
        <a:bodyPr/>
        <a:lstStyle/>
        <a:p>
          <a:endParaRPr lang="en-US"/>
        </a:p>
      </dgm:t>
    </dgm:pt>
    <dgm:pt modelId="{9CC5563B-4094-4060-A5F2-4D2C5FD0CFC1}" type="pres">
      <dgm:prSet presAssocID="{60979653-2250-47E4-8719-94A93811B1FE}" presName="childShp" presStyleLbl="bgAccFollowNode1" presStyleIdx="3" presStyleCnt="6">
        <dgm:presLayoutVars>
          <dgm:bulletEnabled val="1"/>
        </dgm:presLayoutVars>
      </dgm:prSet>
      <dgm:spPr/>
      <dgm:t>
        <a:bodyPr/>
        <a:lstStyle/>
        <a:p>
          <a:endParaRPr lang="en-US"/>
        </a:p>
      </dgm:t>
    </dgm:pt>
    <dgm:pt modelId="{320AE621-1BA3-4BED-BC8D-5D43B1BD4377}" type="pres">
      <dgm:prSet presAssocID="{490A1CEA-9524-4BC5-A9AD-489124B602A2}" presName="spacing" presStyleCnt="0"/>
      <dgm:spPr/>
      <dgm:t>
        <a:bodyPr/>
        <a:lstStyle/>
        <a:p>
          <a:endParaRPr lang="en-US"/>
        </a:p>
      </dgm:t>
    </dgm:pt>
    <dgm:pt modelId="{01468F99-8740-4D12-BAAB-07A270EEBE63}" type="pres">
      <dgm:prSet presAssocID="{133C7B50-6464-4B56-B73F-22F9EE1C9266}" presName="linNode" presStyleCnt="0"/>
      <dgm:spPr/>
      <dgm:t>
        <a:bodyPr/>
        <a:lstStyle/>
        <a:p>
          <a:endParaRPr lang="en-US"/>
        </a:p>
      </dgm:t>
    </dgm:pt>
    <dgm:pt modelId="{9D5CE6CA-3BCD-42AF-8C71-698B75DEB469}" type="pres">
      <dgm:prSet presAssocID="{133C7B50-6464-4B56-B73F-22F9EE1C9266}" presName="parentShp" presStyleLbl="node1" presStyleIdx="4" presStyleCnt="6">
        <dgm:presLayoutVars>
          <dgm:bulletEnabled val="1"/>
        </dgm:presLayoutVars>
      </dgm:prSet>
      <dgm:spPr/>
      <dgm:t>
        <a:bodyPr/>
        <a:lstStyle/>
        <a:p>
          <a:endParaRPr lang="en-US"/>
        </a:p>
      </dgm:t>
    </dgm:pt>
    <dgm:pt modelId="{2B242B33-5577-4665-AB18-F4CE314D208D}" type="pres">
      <dgm:prSet presAssocID="{133C7B50-6464-4B56-B73F-22F9EE1C9266}" presName="childShp" presStyleLbl="bgAccFollowNode1" presStyleIdx="4" presStyleCnt="6">
        <dgm:presLayoutVars>
          <dgm:bulletEnabled val="1"/>
        </dgm:presLayoutVars>
      </dgm:prSet>
      <dgm:spPr/>
      <dgm:t>
        <a:bodyPr/>
        <a:lstStyle/>
        <a:p>
          <a:endParaRPr lang="en-US"/>
        </a:p>
      </dgm:t>
    </dgm:pt>
    <dgm:pt modelId="{F24BC5AB-73E4-4076-B7E9-A2E94F4733FD}" type="pres">
      <dgm:prSet presAssocID="{40FFEB1B-4B83-499E-B1DD-F58D3FF8D1D2}" presName="spacing" presStyleCnt="0"/>
      <dgm:spPr/>
      <dgm:t>
        <a:bodyPr/>
        <a:lstStyle/>
        <a:p>
          <a:endParaRPr lang="en-US"/>
        </a:p>
      </dgm:t>
    </dgm:pt>
    <dgm:pt modelId="{E671131B-8BC8-4ACC-85A1-201618A58E91}" type="pres">
      <dgm:prSet presAssocID="{ADD1A64C-2456-4C7B-8D07-0905076338EF}" presName="linNode" presStyleCnt="0"/>
      <dgm:spPr/>
      <dgm:t>
        <a:bodyPr/>
        <a:lstStyle/>
        <a:p>
          <a:endParaRPr lang="en-US"/>
        </a:p>
      </dgm:t>
    </dgm:pt>
    <dgm:pt modelId="{A9AA5039-074E-4955-A018-232EAAC0026D}" type="pres">
      <dgm:prSet presAssocID="{ADD1A64C-2456-4C7B-8D07-0905076338EF}" presName="parentShp" presStyleLbl="node1" presStyleIdx="5" presStyleCnt="6">
        <dgm:presLayoutVars>
          <dgm:bulletEnabled val="1"/>
        </dgm:presLayoutVars>
      </dgm:prSet>
      <dgm:spPr/>
      <dgm:t>
        <a:bodyPr/>
        <a:lstStyle/>
        <a:p>
          <a:endParaRPr lang="en-US"/>
        </a:p>
      </dgm:t>
    </dgm:pt>
    <dgm:pt modelId="{F889567E-AF62-4DEA-A0E1-2552F4E5B6F7}" type="pres">
      <dgm:prSet presAssocID="{ADD1A64C-2456-4C7B-8D07-0905076338EF}" presName="childShp" presStyleLbl="bgAccFollowNode1" presStyleIdx="5" presStyleCnt="6">
        <dgm:presLayoutVars>
          <dgm:bulletEnabled val="1"/>
        </dgm:presLayoutVars>
      </dgm:prSet>
      <dgm:spPr/>
      <dgm:t>
        <a:bodyPr/>
        <a:lstStyle/>
        <a:p>
          <a:endParaRPr lang="en-US"/>
        </a:p>
      </dgm:t>
    </dgm:pt>
  </dgm:ptLst>
  <dgm:cxnLst>
    <dgm:cxn modelId="{852B90EC-9CC6-4A3B-A5B6-1E7C820410DB}" type="presOf" srcId="{C5A6A9AA-6145-4B5F-A6ED-3E1458D25A0A}" destId="{AED751C4-4BF9-4DF6-B999-645B9B62EB77}" srcOrd="0" destOrd="0" presId="urn:microsoft.com/office/officeart/2005/8/layout/vList6"/>
    <dgm:cxn modelId="{1EDFE447-031B-4842-A29C-115980A0943E}" srcId="{133C7B50-6464-4B56-B73F-22F9EE1C9266}" destId="{4AF4D467-243B-4727-B3F4-97C5F30699DF}" srcOrd="1" destOrd="0" parTransId="{620A5D5E-3F70-44BB-AC20-D04735500C48}" sibTransId="{3D3D6FBB-BC33-41FE-8E1B-4C53C1C08B5B}"/>
    <dgm:cxn modelId="{2726917C-CF88-4F8E-AC27-53C558F51523}" srcId="{483C26F1-7F36-4231-A4F8-28436163226B}" destId="{B5638CCE-0F61-42CC-824B-EF68C69B4C86}" srcOrd="2" destOrd="0" parTransId="{82164043-AC43-454A-8782-3737E17C1F1C}" sibTransId="{B7AB902D-7188-482A-9688-B5953CC03823}"/>
    <dgm:cxn modelId="{8A3C593E-3FBC-4B60-82FB-DF8619654ABB}" type="presOf" srcId="{E5536F01-F4B2-47CA-800F-20CD0D5EF2E9}" destId="{AAAF68CD-E94E-41E5-8198-0D5245893BA3}" srcOrd="0" destOrd="0" presId="urn:microsoft.com/office/officeart/2005/8/layout/vList6"/>
    <dgm:cxn modelId="{E7194409-9996-447D-B107-80B181BA0DA0}" srcId="{B5638CCE-0F61-42CC-824B-EF68C69B4C86}" destId="{B1701D63-F301-4141-BE48-8753B547F3CF}" srcOrd="0" destOrd="0" parTransId="{15E82572-BAD3-43EB-8063-3133883CAE2B}" sibTransId="{83B9AAB8-B5BB-4222-9178-9FC2FB245046}"/>
    <dgm:cxn modelId="{8020C730-E665-440D-81C3-4F55F2DB1287}" srcId="{133C7B50-6464-4B56-B73F-22F9EE1C9266}" destId="{1F3E287C-32E9-41A8-90FC-BAB0A2D55FB1}" srcOrd="0" destOrd="0" parTransId="{506EC7D1-CCB6-494B-B9BA-56378CFED6F1}" sibTransId="{E81B61D6-B552-4F4C-AA40-7EFF732F5367}"/>
    <dgm:cxn modelId="{42172589-CFF6-4B2D-B46A-E90FC9D23C27}" srcId="{483C26F1-7F36-4231-A4F8-28436163226B}" destId="{60979653-2250-47E4-8719-94A93811B1FE}" srcOrd="3" destOrd="0" parTransId="{2C895FED-EF4C-4D86-917A-AD7EC53AB56D}" sibTransId="{490A1CEA-9524-4BC5-A9AD-489124B602A2}"/>
    <dgm:cxn modelId="{92BB01B0-F2D3-4C27-8F08-09C22C3A3CCE}" srcId="{E5536F01-F4B2-47CA-800F-20CD0D5EF2E9}" destId="{AA5EC1BA-AF47-405D-B82A-C0E9B8B6BC77}" srcOrd="1" destOrd="0" parTransId="{3F7F01ED-26AF-4DB4-A430-7CAD61AAEA24}" sibTransId="{42999142-9B1A-4C9B-ADFB-6DFA3DDDCC87}"/>
    <dgm:cxn modelId="{4FDCA188-8CAB-472C-BF1F-D06BE7D94362}" type="presOf" srcId="{60979653-2250-47E4-8719-94A93811B1FE}" destId="{2E2787FB-C5E0-492F-A528-C85D21B03DAF}" srcOrd="0" destOrd="0" presId="urn:microsoft.com/office/officeart/2005/8/layout/vList6"/>
    <dgm:cxn modelId="{1A52B734-6166-4490-A5FB-6F3026B00BF5}" type="presOf" srcId="{ADD1A64C-2456-4C7B-8D07-0905076338EF}" destId="{A9AA5039-074E-4955-A018-232EAAC0026D}" srcOrd="0" destOrd="0" presId="urn:microsoft.com/office/officeart/2005/8/layout/vList6"/>
    <dgm:cxn modelId="{846AF8CE-551A-4E1B-BFED-286EA3D85A0A}" srcId="{483C26F1-7F36-4231-A4F8-28436163226B}" destId="{526C03DA-D6D6-4027-980E-CEF7D50BFA90}" srcOrd="0" destOrd="0" parTransId="{1C80E87E-0FCB-4EC1-8A09-55AFAFD80C97}" sibTransId="{E1D82B3B-D3D2-43A4-BBED-583354547872}"/>
    <dgm:cxn modelId="{92CBE1EB-AD4C-4121-A92F-45CB42812959}" srcId="{526C03DA-D6D6-4027-980E-CEF7D50BFA90}" destId="{675E3CE2-5526-46B7-8909-6B80E0280CFA}" srcOrd="1" destOrd="0" parTransId="{D8A1D75E-FACE-431E-A8A1-885F878DC5E4}" sibTransId="{9919C8F1-AFDC-4275-82C5-CC21F3851277}"/>
    <dgm:cxn modelId="{13CD7B39-9E40-4D76-9898-EB0B1F4BBF2D}" type="presOf" srcId="{7306A6E1-93B0-4E15-B410-703E2F5A7A67}" destId="{58F74EDF-341F-4273-8059-DDA589AEF23D}" srcOrd="0" destOrd="0" presId="urn:microsoft.com/office/officeart/2005/8/layout/vList6"/>
    <dgm:cxn modelId="{FCC6DF56-7840-466A-BA61-73CE705777AA}" type="presOf" srcId="{483C26F1-7F36-4231-A4F8-28436163226B}" destId="{D315847F-11B6-41E2-810D-AFA4463F99B1}" srcOrd="0" destOrd="0" presId="urn:microsoft.com/office/officeart/2005/8/layout/vList6"/>
    <dgm:cxn modelId="{2EA03E79-FA83-4FC2-B432-F6F350F9F287}" type="presOf" srcId="{AA5EC1BA-AF47-405D-B82A-C0E9B8B6BC77}" destId="{58F74EDF-341F-4273-8059-DDA589AEF23D}" srcOrd="0" destOrd="1" presId="urn:microsoft.com/office/officeart/2005/8/layout/vList6"/>
    <dgm:cxn modelId="{5273C021-4A68-41B4-A2B0-F06595F2CC89}" type="presOf" srcId="{49A9CC83-F09F-4B04-A564-541451881A9D}" destId="{F889567E-AF62-4DEA-A0E1-2552F4E5B6F7}" srcOrd="0" destOrd="0" presId="urn:microsoft.com/office/officeart/2005/8/layout/vList6"/>
    <dgm:cxn modelId="{3A8461CE-152C-4536-9831-E45D405C6D42}" srcId="{60979653-2250-47E4-8719-94A93811B1FE}" destId="{52BCA7DB-A158-4274-B419-612DDAA4F621}" srcOrd="1" destOrd="0" parTransId="{A8CD5FB6-2A5E-4425-A1F9-69041039744E}" sibTransId="{DCF06B9A-8436-48BC-B363-F9FE5047CC1C}"/>
    <dgm:cxn modelId="{D7AEB42C-C1BC-448A-A0B0-BC82E689D063}" srcId="{ADD1A64C-2456-4C7B-8D07-0905076338EF}" destId="{49A9CC83-F09F-4B04-A564-541451881A9D}" srcOrd="0" destOrd="0" parTransId="{8C5897A4-813D-40E5-B43E-6A424A4E5881}" sibTransId="{F9ED15C7-203D-4D86-9CA4-9C9466F39AF3}"/>
    <dgm:cxn modelId="{396A196A-413C-406A-8C59-B541474E440B}" srcId="{483C26F1-7F36-4231-A4F8-28436163226B}" destId="{ADD1A64C-2456-4C7B-8D07-0905076338EF}" srcOrd="5" destOrd="0" parTransId="{10E7F2DB-9902-4487-AD88-70109493A8C7}" sibTransId="{6A716390-C26D-4C12-9EDE-0724C568482B}"/>
    <dgm:cxn modelId="{5A0AF1C5-FCDB-4C35-9E7C-1D8DA2F289CB}" type="presOf" srcId="{3D5A8CD7-B3C1-4433-A21C-86D3621EEE8B}" destId="{34A86F07-3078-412A-8839-77E9EF8D9C4E}" srcOrd="0" destOrd="1" presId="urn:microsoft.com/office/officeart/2005/8/layout/vList6"/>
    <dgm:cxn modelId="{786E7FDC-6474-41AC-BF27-87E3BA27043A}" srcId="{E5536F01-F4B2-47CA-800F-20CD0D5EF2E9}" destId="{7306A6E1-93B0-4E15-B410-703E2F5A7A67}" srcOrd="0" destOrd="0" parTransId="{8A76E0B6-16FA-472F-811C-ADF4559D7E54}" sibTransId="{3F46E9A7-8808-458E-8D41-6131788C7085}"/>
    <dgm:cxn modelId="{E08D4429-0C27-45B0-B5AA-7780FD90014B}" srcId="{483C26F1-7F36-4231-A4F8-28436163226B}" destId="{E5536F01-F4B2-47CA-800F-20CD0D5EF2E9}" srcOrd="1" destOrd="0" parTransId="{31AC3247-B01D-46BA-A1D7-C42D764A0A1D}" sibTransId="{1762840A-E6AE-401E-96C5-29F5FE6C38CD}"/>
    <dgm:cxn modelId="{91831120-DFAC-4C86-9FEF-9ADEB3F4BDA5}" type="presOf" srcId="{B5638CCE-0F61-42CC-824B-EF68C69B4C86}" destId="{C1EC3373-751C-47BA-A188-A46E5889A45E}" srcOrd="0" destOrd="0" presId="urn:microsoft.com/office/officeart/2005/8/layout/vList6"/>
    <dgm:cxn modelId="{58AA6D76-ED8A-4787-BB2F-8735C955B48F}" type="presOf" srcId="{47C3CF94-9DD0-4877-A94B-8B0FC799C5FE}" destId="{9CC5563B-4094-4060-A5F2-4D2C5FD0CFC1}" srcOrd="0" destOrd="0" presId="urn:microsoft.com/office/officeart/2005/8/layout/vList6"/>
    <dgm:cxn modelId="{81E13E16-69E4-44C3-8E37-7B8DFDCBFCA0}" type="presOf" srcId="{6E5ACCD5-5591-43BA-9020-019763C8A8D0}" destId="{F889567E-AF62-4DEA-A0E1-2552F4E5B6F7}" srcOrd="0" destOrd="1" presId="urn:microsoft.com/office/officeart/2005/8/layout/vList6"/>
    <dgm:cxn modelId="{E5D31096-85E7-4AFD-9D3B-CA1668F18187}" srcId="{483C26F1-7F36-4231-A4F8-28436163226B}" destId="{133C7B50-6464-4B56-B73F-22F9EE1C9266}" srcOrd="4" destOrd="0" parTransId="{D30B8C01-E349-418D-9CC6-CEE09A734216}" sibTransId="{40FFEB1B-4B83-499E-B1DD-F58D3FF8D1D2}"/>
    <dgm:cxn modelId="{E0BCDA3E-71CB-45B5-A756-184D61A839CE}" type="presOf" srcId="{4AF4D467-243B-4727-B3F4-97C5F30699DF}" destId="{2B242B33-5577-4665-AB18-F4CE314D208D}" srcOrd="0" destOrd="1" presId="urn:microsoft.com/office/officeart/2005/8/layout/vList6"/>
    <dgm:cxn modelId="{1534E801-1842-4AA8-B135-08F9F7AD24FF}" type="presOf" srcId="{675E3CE2-5526-46B7-8909-6B80E0280CFA}" destId="{AED751C4-4BF9-4DF6-B999-645B9B62EB77}" srcOrd="0" destOrd="1" presId="urn:microsoft.com/office/officeart/2005/8/layout/vList6"/>
    <dgm:cxn modelId="{30E4B449-3249-4BF0-8591-79FCBBE58767}" type="presOf" srcId="{133C7B50-6464-4B56-B73F-22F9EE1C9266}" destId="{9D5CE6CA-3BCD-42AF-8C71-698B75DEB469}" srcOrd="0" destOrd="0" presId="urn:microsoft.com/office/officeart/2005/8/layout/vList6"/>
    <dgm:cxn modelId="{EA9F4C8F-40E8-4D3A-AA3E-0188102E5724}" type="presOf" srcId="{526C03DA-D6D6-4027-980E-CEF7D50BFA90}" destId="{2BAAEE1C-BE87-4AFE-812A-A805B13CE8A8}" srcOrd="0" destOrd="0" presId="urn:microsoft.com/office/officeart/2005/8/layout/vList6"/>
    <dgm:cxn modelId="{377B77C2-511F-4D5A-B13B-E3A5C6D28089}" srcId="{526C03DA-D6D6-4027-980E-CEF7D50BFA90}" destId="{C5A6A9AA-6145-4B5F-A6ED-3E1458D25A0A}" srcOrd="0" destOrd="0" parTransId="{723E725F-4848-47D3-BC25-6DF3D1E7918C}" sibTransId="{64C8E81C-31FB-4922-B638-EF5F70A03299}"/>
    <dgm:cxn modelId="{771D26F7-40A6-4B0F-9F40-90D6320A39B9}" srcId="{60979653-2250-47E4-8719-94A93811B1FE}" destId="{47C3CF94-9DD0-4877-A94B-8B0FC799C5FE}" srcOrd="0" destOrd="0" parTransId="{668CA939-06CF-4952-B4C7-964C88420293}" sibTransId="{FFE99B0C-1B53-425F-96E7-9F416BF8C86F}"/>
    <dgm:cxn modelId="{CBBB335F-E23B-4699-B04B-BDA6835B906F}" srcId="{B5638CCE-0F61-42CC-824B-EF68C69B4C86}" destId="{3D5A8CD7-B3C1-4433-A21C-86D3621EEE8B}" srcOrd="1" destOrd="0" parTransId="{EFADFFCF-4E42-48DB-A573-3F6CCB1BCA21}" sibTransId="{D77F0499-028C-4D74-B19D-56B0FA589F5E}"/>
    <dgm:cxn modelId="{5C6BBF2B-585F-4C6A-94BF-E92F33E8B79D}" type="presOf" srcId="{52BCA7DB-A158-4274-B419-612DDAA4F621}" destId="{9CC5563B-4094-4060-A5F2-4D2C5FD0CFC1}" srcOrd="0" destOrd="1" presId="urn:microsoft.com/office/officeart/2005/8/layout/vList6"/>
    <dgm:cxn modelId="{EC740B74-9127-4338-8AE2-C9B77B08E131}" srcId="{ADD1A64C-2456-4C7B-8D07-0905076338EF}" destId="{6E5ACCD5-5591-43BA-9020-019763C8A8D0}" srcOrd="1" destOrd="0" parTransId="{B2D8CF17-2F4B-41EA-953D-0C7A48C53CAB}" sibTransId="{1780E71A-2C2F-4B74-B9ED-0C83CBE94E92}"/>
    <dgm:cxn modelId="{E0008C56-A09A-4AD6-A1BE-E00A16C8F4FD}" type="presOf" srcId="{B1701D63-F301-4141-BE48-8753B547F3CF}" destId="{34A86F07-3078-412A-8839-77E9EF8D9C4E}" srcOrd="0" destOrd="0" presId="urn:microsoft.com/office/officeart/2005/8/layout/vList6"/>
    <dgm:cxn modelId="{64870EDD-DAFC-4558-9579-FCC5566659A7}" type="presOf" srcId="{1F3E287C-32E9-41A8-90FC-BAB0A2D55FB1}" destId="{2B242B33-5577-4665-AB18-F4CE314D208D}" srcOrd="0" destOrd="0" presId="urn:microsoft.com/office/officeart/2005/8/layout/vList6"/>
    <dgm:cxn modelId="{E337E0E3-D48C-4C07-AB39-2B56795FE7BC}" type="presParOf" srcId="{D315847F-11B6-41E2-810D-AFA4463F99B1}" destId="{CCC6B68E-608E-4204-BE96-2BDA714FE6F4}" srcOrd="0" destOrd="0" presId="urn:microsoft.com/office/officeart/2005/8/layout/vList6"/>
    <dgm:cxn modelId="{310744CE-3653-4A2A-8CE0-ABE0D8309493}" type="presParOf" srcId="{CCC6B68E-608E-4204-BE96-2BDA714FE6F4}" destId="{2BAAEE1C-BE87-4AFE-812A-A805B13CE8A8}" srcOrd="0" destOrd="0" presId="urn:microsoft.com/office/officeart/2005/8/layout/vList6"/>
    <dgm:cxn modelId="{4D10AAE6-1A58-410E-977C-D38CDBB87170}" type="presParOf" srcId="{CCC6B68E-608E-4204-BE96-2BDA714FE6F4}" destId="{AED751C4-4BF9-4DF6-B999-645B9B62EB77}" srcOrd="1" destOrd="0" presId="urn:microsoft.com/office/officeart/2005/8/layout/vList6"/>
    <dgm:cxn modelId="{E11850CA-64BA-46B2-9B9D-3C2A7B6CB0EF}" type="presParOf" srcId="{D315847F-11B6-41E2-810D-AFA4463F99B1}" destId="{3C7A6F09-083E-48CC-BFD6-4500CC1B7D73}" srcOrd="1" destOrd="0" presId="urn:microsoft.com/office/officeart/2005/8/layout/vList6"/>
    <dgm:cxn modelId="{989AED17-B054-4A7D-9B71-15D835490432}" type="presParOf" srcId="{D315847F-11B6-41E2-810D-AFA4463F99B1}" destId="{D8C49690-84DC-4462-9DD5-35F29DA9C749}" srcOrd="2" destOrd="0" presId="urn:microsoft.com/office/officeart/2005/8/layout/vList6"/>
    <dgm:cxn modelId="{2C15B001-ABBE-4100-940B-FE6A6C611AEC}" type="presParOf" srcId="{D8C49690-84DC-4462-9DD5-35F29DA9C749}" destId="{AAAF68CD-E94E-41E5-8198-0D5245893BA3}" srcOrd="0" destOrd="0" presId="urn:microsoft.com/office/officeart/2005/8/layout/vList6"/>
    <dgm:cxn modelId="{35B42147-AD86-4DA7-A0E3-A490166CC574}" type="presParOf" srcId="{D8C49690-84DC-4462-9DD5-35F29DA9C749}" destId="{58F74EDF-341F-4273-8059-DDA589AEF23D}" srcOrd="1" destOrd="0" presId="urn:microsoft.com/office/officeart/2005/8/layout/vList6"/>
    <dgm:cxn modelId="{27E175CF-2D3B-4D8C-95F0-D09A46CF71CD}" type="presParOf" srcId="{D315847F-11B6-41E2-810D-AFA4463F99B1}" destId="{FBAC2598-8689-4D6D-B8FD-85BFB9EB911E}" srcOrd="3" destOrd="0" presId="urn:microsoft.com/office/officeart/2005/8/layout/vList6"/>
    <dgm:cxn modelId="{4E0C3BC6-EA11-4C9F-96A9-683E0F49DD32}" type="presParOf" srcId="{D315847F-11B6-41E2-810D-AFA4463F99B1}" destId="{50ADD380-B99E-4AA9-80AA-69F9D6697C96}" srcOrd="4" destOrd="0" presId="urn:microsoft.com/office/officeart/2005/8/layout/vList6"/>
    <dgm:cxn modelId="{51870B13-EB9A-4231-8E78-68312505A58D}" type="presParOf" srcId="{50ADD380-B99E-4AA9-80AA-69F9D6697C96}" destId="{C1EC3373-751C-47BA-A188-A46E5889A45E}" srcOrd="0" destOrd="0" presId="urn:microsoft.com/office/officeart/2005/8/layout/vList6"/>
    <dgm:cxn modelId="{55F89A03-A978-4A67-8403-33D116E72F22}" type="presParOf" srcId="{50ADD380-B99E-4AA9-80AA-69F9D6697C96}" destId="{34A86F07-3078-412A-8839-77E9EF8D9C4E}" srcOrd="1" destOrd="0" presId="urn:microsoft.com/office/officeart/2005/8/layout/vList6"/>
    <dgm:cxn modelId="{E387DFFF-13BB-4BE0-9C20-6D1E56F96001}" type="presParOf" srcId="{D315847F-11B6-41E2-810D-AFA4463F99B1}" destId="{FDE3F656-7734-4D67-9EFE-23767F42150E}" srcOrd="5" destOrd="0" presId="urn:microsoft.com/office/officeart/2005/8/layout/vList6"/>
    <dgm:cxn modelId="{73D75486-60D4-4C1E-98B4-390434F24C52}" type="presParOf" srcId="{D315847F-11B6-41E2-810D-AFA4463F99B1}" destId="{ACD42A6B-CA1C-44E8-BE79-50E2C6ED6938}" srcOrd="6" destOrd="0" presId="urn:microsoft.com/office/officeart/2005/8/layout/vList6"/>
    <dgm:cxn modelId="{089C1381-3CA7-4E99-B14A-013B47849D55}" type="presParOf" srcId="{ACD42A6B-CA1C-44E8-BE79-50E2C6ED6938}" destId="{2E2787FB-C5E0-492F-A528-C85D21B03DAF}" srcOrd="0" destOrd="0" presId="urn:microsoft.com/office/officeart/2005/8/layout/vList6"/>
    <dgm:cxn modelId="{E9F7FD04-1C39-45D6-BF57-698115645375}" type="presParOf" srcId="{ACD42A6B-CA1C-44E8-BE79-50E2C6ED6938}" destId="{9CC5563B-4094-4060-A5F2-4D2C5FD0CFC1}" srcOrd="1" destOrd="0" presId="urn:microsoft.com/office/officeart/2005/8/layout/vList6"/>
    <dgm:cxn modelId="{8DA040EC-FB90-4AF0-94BF-7ED6109EA45E}" type="presParOf" srcId="{D315847F-11B6-41E2-810D-AFA4463F99B1}" destId="{320AE621-1BA3-4BED-BC8D-5D43B1BD4377}" srcOrd="7" destOrd="0" presId="urn:microsoft.com/office/officeart/2005/8/layout/vList6"/>
    <dgm:cxn modelId="{6DCDFD68-18AC-4222-A23B-3E947D38FDC8}" type="presParOf" srcId="{D315847F-11B6-41E2-810D-AFA4463F99B1}" destId="{01468F99-8740-4D12-BAAB-07A270EEBE63}" srcOrd="8" destOrd="0" presId="urn:microsoft.com/office/officeart/2005/8/layout/vList6"/>
    <dgm:cxn modelId="{DA9DE34A-06AE-4DCB-A9F4-A567A4492D3E}" type="presParOf" srcId="{01468F99-8740-4D12-BAAB-07A270EEBE63}" destId="{9D5CE6CA-3BCD-42AF-8C71-698B75DEB469}" srcOrd="0" destOrd="0" presId="urn:microsoft.com/office/officeart/2005/8/layout/vList6"/>
    <dgm:cxn modelId="{CFAB3D9F-E519-45DE-BC9F-1E92949169CC}" type="presParOf" srcId="{01468F99-8740-4D12-BAAB-07A270EEBE63}" destId="{2B242B33-5577-4665-AB18-F4CE314D208D}" srcOrd="1" destOrd="0" presId="urn:microsoft.com/office/officeart/2005/8/layout/vList6"/>
    <dgm:cxn modelId="{DD1D7F12-0E49-4D76-A592-048E4920E045}" type="presParOf" srcId="{D315847F-11B6-41E2-810D-AFA4463F99B1}" destId="{F24BC5AB-73E4-4076-B7E9-A2E94F4733FD}" srcOrd="9" destOrd="0" presId="urn:microsoft.com/office/officeart/2005/8/layout/vList6"/>
    <dgm:cxn modelId="{5FEA999E-CACC-4357-B9B9-6B0FC8E4984E}" type="presParOf" srcId="{D315847F-11B6-41E2-810D-AFA4463F99B1}" destId="{E671131B-8BC8-4ACC-85A1-201618A58E91}" srcOrd="10" destOrd="0" presId="urn:microsoft.com/office/officeart/2005/8/layout/vList6"/>
    <dgm:cxn modelId="{8B39A1E5-A036-43E4-AAF0-D6DB5A3CE94A}" type="presParOf" srcId="{E671131B-8BC8-4ACC-85A1-201618A58E91}" destId="{A9AA5039-074E-4955-A018-232EAAC0026D}" srcOrd="0" destOrd="0" presId="urn:microsoft.com/office/officeart/2005/8/layout/vList6"/>
    <dgm:cxn modelId="{2972A080-280A-47A2-AC76-32B338C82F3D}" type="presParOf" srcId="{E671131B-8BC8-4ACC-85A1-201618A58E91}" destId="{F889567E-AF62-4DEA-A0E1-2552F4E5B6F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C0308-D1A1-4485-91AE-1025C0E80E7B}"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ED7834E3-3E26-459A-A3AD-587951E9D073}">
      <dgm:prSet phldrT="[Text]"/>
      <dgm:spPr/>
      <dgm:t>
        <a:bodyPr/>
        <a:lstStyle/>
        <a:p>
          <a:r>
            <a:rPr lang="en-US" dirty="0" smtClean="0">
              <a:latin typeface="Cambria" panose="02040503050406030204" pitchFamily="18" charset="0"/>
              <a:ea typeface="Cambria" panose="02040503050406030204" pitchFamily="18" charset="0"/>
            </a:rPr>
            <a:t>Soil Organic Carbon</a:t>
          </a:r>
          <a:endParaRPr lang="en-US" dirty="0">
            <a:latin typeface="Cambria" panose="02040503050406030204" pitchFamily="18" charset="0"/>
            <a:ea typeface="Cambria" panose="02040503050406030204" pitchFamily="18" charset="0"/>
          </a:endParaRPr>
        </a:p>
      </dgm:t>
    </dgm:pt>
    <dgm:pt modelId="{8E352F25-2A46-4868-9B32-5F4BF5ECBAB3}" type="parTrans" cxnId="{6442549D-82C4-4E84-BB1B-C5B2D0CF92BE}">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1C7A1490-9D6D-46A7-A227-EDC4E6403C2B}" type="sibTrans" cxnId="{6442549D-82C4-4E84-BB1B-C5B2D0CF92BE}">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3D1FAAE1-E69F-445C-AE60-9482C58DC406}">
      <dgm:prSet phldrT="[Text]" custT="1"/>
      <dgm:spPr/>
      <dgm:t>
        <a:bodyPr/>
        <a:lstStyle/>
        <a:p>
          <a:r>
            <a:rPr lang="en-US" sz="1800" b="1" u="sng" dirty="0" smtClean="0">
              <a:latin typeface="Cambria" panose="02040503050406030204" pitchFamily="18" charset="0"/>
              <a:ea typeface="Cambria" panose="02040503050406030204" pitchFamily="18" charset="0"/>
            </a:rPr>
            <a:t>Climate</a:t>
          </a:r>
        </a:p>
        <a:p>
          <a:r>
            <a:rPr lang="en-US" sz="1200" dirty="0" smtClean="0"/>
            <a:t>Precipitation, Extreme Events, Growing Season</a:t>
          </a:r>
          <a:endParaRPr lang="en-US" sz="1200" dirty="0">
            <a:latin typeface="Cambria" panose="02040503050406030204" pitchFamily="18" charset="0"/>
            <a:ea typeface="Cambria" panose="02040503050406030204" pitchFamily="18" charset="0"/>
          </a:endParaRPr>
        </a:p>
      </dgm:t>
    </dgm:pt>
    <dgm:pt modelId="{5F0ADE63-9A5E-4A54-BFA7-ACE3A8934532}" type="parTrans" cxnId="{D8CA322F-BA60-4157-A795-CD2D3AB50045}">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D7C4813F-EFDC-4B8D-8775-3483274B2C6F}" type="sibTrans" cxnId="{D8CA322F-BA60-4157-A795-CD2D3AB50045}">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B02BEA43-A4F3-4EF2-B61C-EA53258A3894}">
      <dgm:prSet phldrT="[Text]" custT="1"/>
      <dgm:spPr/>
      <dgm:t>
        <a:bodyPr/>
        <a:lstStyle/>
        <a:p>
          <a:r>
            <a:rPr lang="en-US" sz="1800" b="1" u="sng" dirty="0" smtClean="0">
              <a:latin typeface="Cambria" panose="02040503050406030204" pitchFamily="18" charset="0"/>
              <a:ea typeface="Cambria" panose="02040503050406030204" pitchFamily="18" charset="0"/>
            </a:rPr>
            <a:t>Soil</a:t>
          </a:r>
        </a:p>
        <a:p>
          <a:pPr>
            <a:lnSpc>
              <a:spcPct val="100000"/>
            </a:lnSpc>
            <a:spcAft>
              <a:spcPts val="0"/>
            </a:spcAft>
          </a:pPr>
          <a:r>
            <a:rPr lang="en-US" sz="1200" dirty="0" smtClean="0"/>
            <a:t>Texture, Structure, Mineralogy, Water retention</a:t>
          </a:r>
          <a:endParaRPr lang="en-US" sz="1100" dirty="0">
            <a:latin typeface="Cambria" panose="02040503050406030204" pitchFamily="18" charset="0"/>
            <a:ea typeface="Cambria" panose="02040503050406030204" pitchFamily="18" charset="0"/>
          </a:endParaRPr>
        </a:p>
      </dgm:t>
    </dgm:pt>
    <dgm:pt modelId="{F4FFB8A6-C1B0-4A43-880E-40665D6AC625}" type="parTrans" cxnId="{D8BCA33F-EBBD-4A2A-85AD-05837EF22927}">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6864BEC2-5D23-4019-8E88-520BAE3112A9}" type="sibTrans" cxnId="{D8BCA33F-EBBD-4A2A-85AD-05837EF22927}">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A21677F9-62A8-4FE1-8348-0E51B40CD62B}">
      <dgm:prSet phldrT="[Text]" custT="1"/>
      <dgm:spPr/>
      <dgm:t>
        <a:bodyPr/>
        <a:lstStyle/>
        <a:p>
          <a:pPr>
            <a:lnSpc>
              <a:spcPct val="100000"/>
            </a:lnSpc>
            <a:spcAft>
              <a:spcPts val="0"/>
            </a:spcAft>
          </a:pPr>
          <a:r>
            <a:rPr lang="en-US" sz="1800" b="1" u="sng" dirty="0" smtClean="0">
              <a:latin typeface="Cambria" panose="02040503050406030204" pitchFamily="18" charset="0"/>
              <a:ea typeface="Cambria" panose="02040503050406030204" pitchFamily="18" charset="0"/>
            </a:rPr>
            <a:t>Vegetation</a:t>
          </a:r>
        </a:p>
        <a:p>
          <a:pPr>
            <a:lnSpc>
              <a:spcPct val="100000"/>
            </a:lnSpc>
            <a:spcAft>
              <a:spcPts val="0"/>
            </a:spcAft>
          </a:pPr>
          <a:r>
            <a:rPr lang="en-US" sz="1200" dirty="0" smtClean="0">
              <a:latin typeface="Cambria" panose="02040503050406030204" pitchFamily="18" charset="0"/>
              <a:ea typeface="Cambria" panose="02040503050406030204" pitchFamily="18" charset="0"/>
            </a:rPr>
            <a:t>Canopy cover,</a:t>
          </a:r>
        </a:p>
        <a:p>
          <a:pPr>
            <a:lnSpc>
              <a:spcPct val="100000"/>
            </a:lnSpc>
            <a:spcAft>
              <a:spcPts val="0"/>
            </a:spcAft>
          </a:pPr>
          <a:r>
            <a:rPr lang="en-US" sz="1200" dirty="0" smtClean="0">
              <a:latin typeface="Cambria" panose="02040503050406030204" pitchFamily="18" charset="0"/>
              <a:ea typeface="Cambria" panose="02040503050406030204" pitchFamily="18" charset="0"/>
            </a:rPr>
            <a:t>Species composition, Root system</a:t>
          </a:r>
          <a:endParaRPr lang="en-US" sz="600" dirty="0">
            <a:latin typeface="Cambria" panose="02040503050406030204" pitchFamily="18" charset="0"/>
            <a:ea typeface="Cambria" panose="02040503050406030204" pitchFamily="18" charset="0"/>
          </a:endParaRPr>
        </a:p>
      </dgm:t>
    </dgm:pt>
    <dgm:pt modelId="{ECC478EA-81BD-433A-ADEF-99649D14C0CF}" type="parTrans" cxnId="{5DADBE84-BD74-4DCF-B84B-79B94E37B5C5}">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4B00EE40-BC9C-4B33-97A2-5AFEFFB6FF0E}" type="sibTrans" cxnId="{5DADBE84-BD74-4DCF-B84B-79B94E37B5C5}">
      <dgm:prSet/>
      <dgm:spPr/>
      <dgm:t>
        <a:bodyPr/>
        <a:lstStyle/>
        <a:p>
          <a:endParaRPr lang="en-US">
            <a:solidFill>
              <a:schemeClr val="tx1"/>
            </a:solidFill>
            <a:latin typeface="Cambria" panose="02040503050406030204" pitchFamily="18" charset="0"/>
            <a:ea typeface="Cambria" panose="02040503050406030204" pitchFamily="18" charset="0"/>
          </a:endParaRPr>
        </a:p>
      </dgm:t>
    </dgm:pt>
    <dgm:pt modelId="{A2B4DA2E-D545-40A4-B79A-D2432E6D7814}">
      <dgm:prSet custT="1"/>
      <dgm:spPr/>
      <dgm:t>
        <a:bodyPr/>
        <a:lstStyle/>
        <a:p>
          <a:r>
            <a:rPr lang="en-US" sz="1800" b="1" u="sng" dirty="0" smtClean="0">
              <a:latin typeface="Cambria" panose="02040503050406030204" pitchFamily="18" charset="0"/>
              <a:ea typeface="Cambria" panose="02040503050406030204" pitchFamily="18" charset="0"/>
            </a:rPr>
            <a:t>Terrain</a:t>
          </a:r>
        </a:p>
        <a:p>
          <a:r>
            <a:rPr lang="en-US" sz="1200" dirty="0" smtClean="0"/>
            <a:t>Slope, Length, Landscape position, Drainage density</a:t>
          </a:r>
          <a:endParaRPr lang="en-US" sz="800" dirty="0">
            <a:latin typeface="Cambria" panose="02040503050406030204" pitchFamily="18" charset="0"/>
            <a:ea typeface="Cambria" panose="02040503050406030204" pitchFamily="18" charset="0"/>
          </a:endParaRPr>
        </a:p>
      </dgm:t>
    </dgm:pt>
    <dgm:pt modelId="{28EC34C5-7B22-40A7-B87E-37CD414CEC45}" type="sibTrans" cxnId="{F04B7680-73B4-4047-945A-A573466E7E4B}">
      <dgm:prSet/>
      <dgm:spPr/>
      <dgm:t>
        <a:bodyPr/>
        <a:lstStyle/>
        <a:p>
          <a:endParaRPr lang="en-US"/>
        </a:p>
      </dgm:t>
    </dgm:pt>
    <dgm:pt modelId="{35394EF5-070E-4276-B9F0-EE9AB620754C}" type="parTrans" cxnId="{F04B7680-73B4-4047-945A-A573466E7E4B}">
      <dgm:prSet/>
      <dgm:spPr/>
      <dgm:t>
        <a:bodyPr/>
        <a:lstStyle/>
        <a:p>
          <a:endParaRPr lang="en-US"/>
        </a:p>
      </dgm:t>
    </dgm:pt>
    <dgm:pt modelId="{06801D70-5A7A-4DCA-B5C1-24B998AD2269}" type="pres">
      <dgm:prSet presAssocID="{C05C0308-D1A1-4485-91AE-1025C0E80E7B}" presName="Name0" presStyleCnt="0">
        <dgm:presLayoutVars>
          <dgm:chMax val="1"/>
          <dgm:dir/>
          <dgm:animLvl val="ctr"/>
          <dgm:resizeHandles val="exact"/>
        </dgm:presLayoutVars>
      </dgm:prSet>
      <dgm:spPr/>
    </dgm:pt>
    <dgm:pt modelId="{50E21529-C3C5-480A-8A3B-91B1E0FC86D3}" type="pres">
      <dgm:prSet presAssocID="{ED7834E3-3E26-459A-A3AD-587951E9D073}" presName="centerShape" presStyleLbl="node0" presStyleIdx="0" presStyleCnt="1"/>
      <dgm:spPr/>
      <dgm:t>
        <a:bodyPr/>
        <a:lstStyle/>
        <a:p>
          <a:endParaRPr lang="en-US"/>
        </a:p>
      </dgm:t>
    </dgm:pt>
    <dgm:pt modelId="{6AFBB368-97B8-4058-8025-D054FA1836C8}" type="pres">
      <dgm:prSet presAssocID="{3D1FAAE1-E69F-445C-AE60-9482C58DC406}" presName="node" presStyleLbl="node1" presStyleIdx="0" presStyleCnt="4" custScaleX="155312">
        <dgm:presLayoutVars>
          <dgm:bulletEnabled val="1"/>
        </dgm:presLayoutVars>
      </dgm:prSet>
      <dgm:spPr/>
      <dgm:t>
        <a:bodyPr/>
        <a:lstStyle/>
        <a:p>
          <a:endParaRPr lang="en-US"/>
        </a:p>
      </dgm:t>
    </dgm:pt>
    <dgm:pt modelId="{A70EA2D7-1379-49A9-B92A-4F01890C68AA}" type="pres">
      <dgm:prSet presAssocID="{3D1FAAE1-E69F-445C-AE60-9482C58DC406}" presName="dummy" presStyleCnt="0"/>
      <dgm:spPr/>
    </dgm:pt>
    <dgm:pt modelId="{7744BEDA-BC7C-4A71-A558-8BD497D15D0B}" type="pres">
      <dgm:prSet presAssocID="{D7C4813F-EFDC-4B8D-8775-3483274B2C6F}" presName="sibTrans" presStyleLbl="sibTrans2D1" presStyleIdx="0" presStyleCnt="4"/>
      <dgm:spPr/>
    </dgm:pt>
    <dgm:pt modelId="{3C4A60DD-5AC0-4EF0-B082-A14182044B27}" type="pres">
      <dgm:prSet presAssocID="{B02BEA43-A4F3-4EF2-B61C-EA53258A3894}" presName="node" presStyleLbl="node1" presStyleIdx="1" presStyleCnt="4" custScaleX="141289">
        <dgm:presLayoutVars>
          <dgm:bulletEnabled val="1"/>
        </dgm:presLayoutVars>
      </dgm:prSet>
      <dgm:spPr/>
      <dgm:t>
        <a:bodyPr/>
        <a:lstStyle/>
        <a:p>
          <a:endParaRPr lang="en-US"/>
        </a:p>
      </dgm:t>
    </dgm:pt>
    <dgm:pt modelId="{9BCEFCBD-68A0-44DB-BB4C-241F0823DED2}" type="pres">
      <dgm:prSet presAssocID="{B02BEA43-A4F3-4EF2-B61C-EA53258A3894}" presName="dummy" presStyleCnt="0"/>
      <dgm:spPr/>
    </dgm:pt>
    <dgm:pt modelId="{28A22D7E-2AAA-45B8-8B31-A02141CBA892}" type="pres">
      <dgm:prSet presAssocID="{6864BEC2-5D23-4019-8E88-520BAE3112A9}" presName="sibTrans" presStyleLbl="sibTrans2D1" presStyleIdx="1" presStyleCnt="4"/>
      <dgm:spPr/>
    </dgm:pt>
    <dgm:pt modelId="{65C36856-82D0-4691-97F4-199D496A1332}" type="pres">
      <dgm:prSet presAssocID="{A21677F9-62A8-4FE1-8348-0E51B40CD62B}" presName="node" presStyleLbl="node1" presStyleIdx="2" presStyleCnt="4" custScaleX="162566" custRadScaleRad="100732" custRadScaleInc="-908">
        <dgm:presLayoutVars>
          <dgm:bulletEnabled val="1"/>
        </dgm:presLayoutVars>
      </dgm:prSet>
      <dgm:spPr/>
      <dgm:t>
        <a:bodyPr/>
        <a:lstStyle/>
        <a:p>
          <a:endParaRPr lang="en-US"/>
        </a:p>
      </dgm:t>
    </dgm:pt>
    <dgm:pt modelId="{DF78230A-9D1D-4233-A0A5-B57F3852E49B}" type="pres">
      <dgm:prSet presAssocID="{A21677F9-62A8-4FE1-8348-0E51B40CD62B}" presName="dummy" presStyleCnt="0"/>
      <dgm:spPr/>
    </dgm:pt>
    <dgm:pt modelId="{D60749D2-5F53-4BD4-BB72-107ABF3B8C1C}" type="pres">
      <dgm:prSet presAssocID="{4B00EE40-BC9C-4B33-97A2-5AFEFFB6FF0E}" presName="sibTrans" presStyleLbl="sibTrans2D1" presStyleIdx="2" presStyleCnt="4"/>
      <dgm:spPr/>
    </dgm:pt>
    <dgm:pt modelId="{CA849D1D-E4B0-4250-8FDC-A737CC2677D6}" type="pres">
      <dgm:prSet presAssocID="{A2B4DA2E-D545-40A4-B79A-D2432E6D7814}" presName="node" presStyleLbl="node1" presStyleIdx="3" presStyleCnt="4" custScaleX="144672">
        <dgm:presLayoutVars>
          <dgm:bulletEnabled val="1"/>
        </dgm:presLayoutVars>
      </dgm:prSet>
      <dgm:spPr/>
      <dgm:t>
        <a:bodyPr/>
        <a:lstStyle/>
        <a:p>
          <a:endParaRPr lang="en-US"/>
        </a:p>
      </dgm:t>
    </dgm:pt>
    <dgm:pt modelId="{0063F3BF-8F63-4342-91DE-A9676514D339}" type="pres">
      <dgm:prSet presAssocID="{A2B4DA2E-D545-40A4-B79A-D2432E6D7814}" presName="dummy" presStyleCnt="0"/>
      <dgm:spPr/>
    </dgm:pt>
    <dgm:pt modelId="{F5C04E68-6D5E-4882-9C1B-B8485201DDD9}" type="pres">
      <dgm:prSet presAssocID="{28EC34C5-7B22-40A7-B87E-37CD414CEC45}" presName="sibTrans" presStyleLbl="sibTrans2D1" presStyleIdx="3" presStyleCnt="4"/>
      <dgm:spPr/>
    </dgm:pt>
  </dgm:ptLst>
  <dgm:cxnLst>
    <dgm:cxn modelId="{A35F026F-0A6C-464F-9CCB-DF621240D50F}" type="presOf" srcId="{3D1FAAE1-E69F-445C-AE60-9482C58DC406}" destId="{6AFBB368-97B8-4058-8025-D054FA1836C8}" srcOrd="0" destOrd="0" presId="urn:microsoft.com/office/officeart/2005/8/layout/radial6"/>
    <dgm:cxn modelId="{5DADBE84-BD74-4DCF-B84B-79B94E37B5C5}" srcId="{ED7834E3-3E26-459A-A3AD-587951E9D073}" destId="{A21677F9-62A8-4FE1-8348-0E51B40CD62B}" srcOrd="2" destOrd="0" parTransId="{ECC478EA-81BD-433A-ADEF-99649D14C0CF}" sibTransId="{4B00EE40-BC9C-4B33-97A2-5AFEFFB6FF0E}"/>
    <dgm:cxn modelId="{D8BCA33F-EBBD-4A2A-85AD-05837EF22927}" srcId="{ED7834E3-3E26-459A-A3AD-587951E9D073}" destId="{B02BEA43-A4F3-4EF2-B61C-EA53258A3894}" srcOrd="1" destOrd="0" parTransId="{F4FFB8A6-C1B0-4A43-880E-40665D6AC625}" sibTransId="{6864BEC2-5D23-4019-8E88-520BAE3112A9}"/>
    <dgm:cxn modelId="{1E2C55C7-A7DB-4809-8B07-97CB7437E258}" type="presOf" srcId="{B02BEA43-A4F3-4EF2-B61C-EA53258A3894}" destId="{3C4A60DD-5AC0-4EF0-B082-A14182044B27}" srcOrd="0" destOrd="0" presId="urn:microsoft.com/office/officeart/2005/8/layout/radial6"/>
    <dgm:cxn modelId="{67320DBB-BE83-40B0-A6B6-44EBC32CB0E7}" type="presOf" srcId="{28EC34C5-7B22-40A7-B87E-37CD414CEC45}" destId="{F5C04E68-6D5E-4882-9C1B-B8485201DDD9}" srcOrd="0" destOrd="0" presId="urn:microsoft.com/office/officeart/2005/8/layout/radial6"/>
    <dgm:cxn modelId="{7E9C917E-2A44-420D-9D93-F0B1346A48CE}" type="presOf" srcId="{4B00EE40-BC9C-4B33-97A2-5AFEFFB6FF0E}" destId="{D60749D2-5F53-4BD4-BB72-107ABF3B8C1C}" srcOrd="0" destOrd="0" presId="urn:microsoft.com/office/officeart/2005/8/layout/radial6"/>
    <dgm:cxn modelId="{10DD2465-E125-45DA-AF98-BAD834784065}" type="presOf" srcId="{ED7834E3-3E26-459A-A3AD-587951E9D073}" destId="{50E21529-C3C5-480A-8A3B-91B1E0FC86D3}" srcOrd="0" destOrd="0" presId="urn:microsoft.com/office/officeart/2005/8/layout/radial6"/>
    <dgm:cxn modelId="{6442549D-82C4-4E84-BB1B-C5B2D0CF92BE}" srcId="{C05C0308-D1A1-4485-91AE-1025C0E80E7B}" destId="{ED7834E3-3E26-459A-A3AD-587951E9D073}" srcOrd="0" destOrd="0" parTransId="{8E352F25-2A46-4868-9B32-5F4BF5ECBAB3}" sibTransId="{1C7A1490-9D6D-46A7-A227-EDC4E6403C2B}"/>
    <dgm:cxn modelId="{87C62FDE-1677-4857-AB23-CC645FF5906F}" type="presOf" srcId="{C05C0308-D1A1-4485-91AE-1025C0E80E7B}" destId="{06801D70-5A7A-4DCA-B5C1-24B998AD2269}" srcOrd="0" destOrd="0" presId="urn:microsoft.com/office/officeart/2005/8/layout/radial6"/>
    <dgm:cxn modelId="{D8CA322F-BA60-4157-A795-CD2D3AB50045}" srcId="{ED7834E3-3E26-459A-A3AD-587951E9D073}" destId="{3D1FAAE1-E69F-445C-AE60-9482C58DC406}" srcOrd="0" destOrd="0" parTransId="{5F0ADE63-9A5E-4A54-BFA7-ACE3A8934532}" sibTransId="{D7C4813F-EFDC-4B8D-8775-3483274B2C6F}"/>
    <dgm:cxn modelId="{C3C48216-EDA8-4E6E-8A32-0FFF7D68E827}" type="presOf" srcId="{A21677F9-62A8-4FE1-8348-0E51B40CD62B}" destId="{65C36856-82D0-4691-97F4-199D496A1332}" srcOrd="0" destOrd="0" presId="urn:microsoft.com/office/officeart/2005/8/layout/radial6"/>
    <dgm:cxn modelId="{7BEF14DC-BA0C-4CBE-BF53-61D235D8606B}" type="presOf" srcId="{D7C4813F-EFDC-4B8D-8775-3483274B2C6F}" destId="{7744BEDA-BC7C-4A71-A558-8BD497D15D0B}" srcOrd="0" destOrd="0" presId="urn:microsoft.com/office/officeart/2005/8/layout/radial6"/>
    <dgm:cxn modelId="{F04B7680-73B4-4047-945A-A573466E7E4B}" srcId="{ED7834E3-3E26-459A-A3AD-587951E9D073}" destId="{A2B4DA2E-D545-40A4-B79A-D2432E6D7814}" srcOrd="3" destOrd="0" parTransId="{35394EF5-070E-4276-B9F0-EE9AB620754C}" sibTransId="{28EC34C5-7B22-40A7-B87E-37CD414CEC45}"/>
    <dgm:cxn modelId="{28106311-46BC-4289-9579-5BF6422346EB}" type="presOf" srcId="{A2B4DA2E-D545-40A4-B79A-D2432E6D7814}" destId="{CA849D1D-E4B0-4250-8FDC-A737CC2677D6}" srcOrd="0" destOrd="0" presId="urn:microsoft.com/office/officeart/2005/8/layout/radial6"/>
    <dgm:cxn modelId="{2968C0A6-4267-4E68-8132-31B8B7BC8FD9}" type="presOf" srcId="{6864BEC2-5D23-4019-8E88-520BAE3112A9}" destId="{28A22D7E-2AAA-45B8-8B31-A02141CBA892}" srcOrd="0" destOrd="0" presId="urn:microsoft.com/office/officeart/2005/8/layout/radial6"/>
    <dgm:cxn modelId="{3374066D-EDD8-4EE9-8A3C-0F93C3869367}" type="presParOf" srcId="{06801D70-5A7A-4DCA-B5C1-24B998AD2269}" destId="{50E21529-C3C5-480A-8A3B-91B1E0FC86D3}" srcOrd="0" destOrd="0" presId="urn:microsoft.com/office/officeart/2005/8/layout/radial6"/>
    <dgm:cxn modelId="{2CF980EA-7A69-42B9-97D6-50FA1CED143A}" type="presParOf" srcId="{06801D70-5A7A-4DCA-B5C1-24B998AD2269}" destId="{6AFBB368-97B8-4058-8025-D054FA1836C8}" srcOrd="1" destOrd="0" presId="urn:microsoft.com/office/officeart/2005/8/layout/radial6"/>
    <dgm:cxn modelId="{63573A36-37FA-435A-B99E-6DBFB409E6F7}" type="presParOf" srcId="{06801D70-5A7A-4DCA-B5C1-24B998AD2269}" destId="{A70EA2D7-1379-49A9-B92A-4F01890C68AA}" srcOrd="2" destOrd="0" presId="urn:microsoft.com/office/officeart/2005/8/layout/radial6"/>
    <dgm:cxn modelId="{14B4F96A-C9CA-4DC4-8E08-98B8846401C4}" type="presParOf" srcId="{06801D70-5A7A-4DCA-B5C1-24B998AD2269}" destId="{7744BEDA-BC7C-4A71-A558-8BD497D15D0B}" srcOrd="3" destOrd="0" presId="urn:microsoft.com/office/officeart/2005/8/layout/radial6"/>
    <dgm:cxn modelId="{86BBAD71-20A6-440B-B714-4B61D3FB2545}" type="presParOf" srcId="{06801D70-5A7A-4DCA-B5C1-24B998AD2269}" destId="{3C4A60DD-5AC0-4EF0-B082-A14182044B27}" srcOrd="4" destOrd="0" presId="urn:microsoft.com/office/officeart/2005/8/layout/radial6"/>
    <dgm:cxn modelId="{0499630F-B0B8-402D-A056-635102E23706}" type="presParOf" srcId="{06801D70-5A7A-4DCA-B5C1-24B998AD2269}" destId="{9BCEFCBD-68A0-44DB-BB4C-241F0823DED2}" srcOrd="5" destOrd="0" presId="urn:microsoft.com/office/officeart/2005/8/layout/radial6"/>
    <dgm:cxn modelId="{C5D1D5BB-02B3-4BA1-8EC0-05AF602F1362}" type="presParOf" srcId="{06801D70-5A7A-4DCA-B5C1-24B998AD2269}" destId="{28A22D7E-2AAA-45B8-8B31-A02141CBA892}" srcOrd="6" destOrd="0" presId="urn:microsoft.com/office/officeart/2005/8/layout/radial6"/>
    <dgm:cxn modelId="{7100B52F-899F-47D0-A1D9-1633BB21C920}" type="presParOf" srcId="{06801D70-5A7A-4DCA-B5C1-24B998AD2269}" destId="{65C36856-82D0-4691-97F4-199D496A1332}" srcOrd="7" destOrd="0" presId="urn:microsoft.com/office/officeart/2005/8/layout/radial6"/>
    <dgm:cxn modelId="{040875FD-C320-4A07-8259-0DAD0476CB92}" type="presParOf" srcId="{06801D70-5A7A-4DCA-B5C1-24B998AD2269}" destId="{DF78230A-9D1D-4233-A0A5-B57F3852E49B}" srcOrd="8" destOrd="0" presId="urn:microsoft.com/office/officeart/2005/8/layout/radial6"/>
    <dgm:cxn modelId="{8E1842D2-CCFB-48F5-81C4-9DF74DDE8625}" type="presParOf" srcId="{06801D70-5A7A-4DCA-B5C1-24B998AD2269}" destId="{D60749D2-5F53-4BD4-BB72-107ABF3B8C1C}" srcOrd="9" destOrd="0" presId="urn:microsoft.com/office/officeart/2005/8/layout/radial6"/>
    <dgm:cxn modelId="{DDE2580D-8009-4B1A-A179-DF5C43191A90}" type="presParOf" srcId="{06801D70-5A7A-4DCA-B5C1-24B998AD2269}" destId="{CA849D1D-E4B0-4250-8FDC-A737CC2677D6}" srcOrd="10" destOrd="0" presId="urn:microsoft.com/office/officeart/2005/8/layout/radial6"/>
    <dgm:cxn modelId="{9BF70541-52D8-4FDE-BF2F-F40985A1B042}" type="presParOf" srcId="{06801D70-5A7A-4DCA-B5C1-24B998AD2269}" destId="{0063F3BF-8F63-4342-91DE-A9676514D339}" srcOrd="11" destOrd="0" presId="urn:microsoft.com/office/officeart/2005/8/layout/radial6"/>
    <dgm:cxn modelId="{2FF71A3B-8786-4990-BEFB-088EF55DAD4E}" type="presParOf" srcId="{06801D70-5A7A-4DCA-B5C1-24B998AD2269}" destId="{F5C04E68-6D5E-4882-9C1B-B8485201DDD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B312B-2E17-43BC-AB59-0BAD09B34F7F}"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A5F93526-5971-47DB-9544-161E0FAD492E}">
      <dgm:prSet phldrT="[Κείμενο]" custT="1"/>
      <dgm:spPr/>
      <dgm:t>
        <a:bodyPr/>
        <a:lstStyle/>
        <a:p>
          <a:r>
            <a:rPr lang="en-US" sz="1800" dirty="0">
              <a:latin typeface="Cambria" panose="02040503050406030204" pitchFamily="18" charset="0"/>
              <a:ea typeface="Cambria" panose="02040503050406030204" pitchFamily="18" charset="0"/>
            </a:rPr>
            <a:t>Reduce</a:t>
          </a:r>
        </a:p>
      </dgm:t>
    </dgm:pt>
    <dgm:pt modelId="{1CBA8D61-A7EB-496A-8231-1516CDD66697}" type="parTrans" cxnId="{7068235B-A4AC-461D-8C2D-3F8723F824AC}">
      <dgm:prSet/>
      <dgm:spPr/>
      <dgm:t>
        <a:bodyPr/>
        <a:lstStyle/>
        <a:p>
          <a:endParaRPr lang="en-US" sz="2000">
            <a:latin typeface="Cambria" panose="02040503050406030204" pitchFamily="18" charset="0"/>
            <a:ea typeface="Cambria" panose="02040503050406030204" pitchFamily="18" charset="0"/>
          </a:endParaRPr>
        </a:p>
      </dgm:t>
    </dgm:pt>
    <dgm:pt modelId="{ABC6D5B9-3F38-4AB8-9284-C56AA4C3D3F9}" type="sibTrans" cxnId="{7068235B-A4AC-461D-8C2D-3F8723F824AC}">
      <dgm:prSet/>
      <dgm:spPr/>
      <dgm:t>
        <a:bodyPr/>
        <a:lstStyle/>
        <a:p>
          <a:endParaRPr lang="en-US" sz="2000">
            <a:latin typeface="Cambria" panose="02040503050406030204" pitchFamily="18" charset="0"/>
            <a:ea typeface="Cambria" panose="02040503050406030204" pitchFamily="18" charset="0"/>
          </a:endParaRPr>
        </a:p>
      </dgm:t>
    </dgm:pt>
    <dgm:pt modelId="{CB6978DD-34B0-427B-AF60-167CF3D03259}">
      <dgm:prSet phldrT="[Κείμενο]" custT="1"/>
      <dgm:spPr/>
      <dgm:t>
        <a:bodyPr/>
        <a:lstStyle/>
        <a:p>
          <a:r>
            <a:rPr lang="en-US" sz="1800" dirty="0">
              <a:latin typeface="Cambria" panose="02040503050406030204" pitchFamily="18" charset="0"/>
              <a:ea typeface="Cambria" panose="02040503050406030204" pitchFamily="18" charset="0"/>
            </a:rPr>
            <a:t>Reuse</a:t>
          </a:r>
        </a:p>
      </dgm:t>
    </dgm:pt>
    <dgm:pt modelId="{42E490D9-3308-466D-A96C-CD4F1CCA3112}" type="parTrans" cxnId="{89AFFF9D-D270-480E-B691-64E026FBEB39}">
      <dgm:prSet/>
      <dgm:spPr/>
      <dgm:t>
        <a:bodyPr/>
        <a:lstStyle/>
        <a:p>
          <a:endParaRPr lang="en-US" sz="2000">
            <a:latin typeface="Cambria" panose="02040503050406030204" pitchFamily="18" charset="0"/>
            <a:ea typeface="Cambria" panose="02040503050406030204" pitchFamily="18" charset="0"/>
          </a:endParaRPr>
        </a:p>
      </dgm:t>
    </dgm:pt>
    <dgm:pt modelId="{123AC791-D0CD-4555-A3CF-C6707BFF39BD}" type="sibTrans" cxnId="{89AFFF9D-D270-480E-B691-64E026FBEB39}">
      <dgm:prSet/>
      <dgm:spPr/>
      <dgm:t>
        <a:bodyPr/>
        <a:lstStyle/>
        <a:p>
          <a:endParaRPr lang="en-US" sz="2000">
            <a:latin typeface="Cambria" panose="02040503050406030204" pitchFamily="18" charset="0"/>
            <a:ea typeface="Cambria" panose="02040503050406030204" pitchFamily="18" charset="0"/>
          </a:endParaRPr>
        </a:p>
      </dgm:t>
    </dgm:pt>
    <dgm:pt modelId="{C762270C-21A0-4169-93CF-E6916355233E}">
      <dgm:prSet phldrT="[Κείμενο]" custT="1"/>
      <dgm:spPr/>
      <dgm:t>
        <a:bodyPr/>
        <a:lstStyle/>
        <a:p>
          <a:r>
            <a:rPr lang="en-US" sz="1800" dirty="0">
              <a:latin typeface="Cambria" panose="02040503050406030204" pitchFamily="18" charset="0"/>
              <a:ea typeface="Cambria" panose="02040503050406030204" pitchFamily="18" charset="0"/>
            </a:rPr>
            <a:t>Recycle</a:t>
          </a:r>
        </a:p>
      </dgm:t>
    </dgm:pt>
    <dgm:pt modelId="{97D59CB0-BBF3-407E-BC39-D104D02D5AD8}" type="parTrans" cxnId="{3701A4DA-1938-4312-BBE4-4C96A99B845D}">
      <dgm:prSet/>
      <dgm:spPr/>
      <dgm:t>
        <a:bodyPr/>
        <a:lstStyle/>
        <a:p>
          <a:endParaRPr lang="en-US" sz="2000">
            <a:latin typeface="Cambria" panose="02040503050406030204" pitchFamily="18" charset="0"/>
            <a:ea typeface="Cambria" panose="02040503050406030204" pitchFamily="18" charset="0"/>
          </a:endParaRPr>
        </a:p>
      </dgm:t>
    </dgm:pt>
    <dgm:pt modelId="{954D7797-1949-4BEE-BBEE-AA296FD5E9E4}" type="sibTrans" cxnId="{3701A4DA-1938-4312-BBE4-4C96A99B845D}">
      <dgm:prSet/>
      <dgm:spPr/>
      <dgm:t>
        <a:bodyPr/>
        <a:lstStyle/>
        <a:p>
          <a:endParaRPr lang="en-US" sz="2000">
            <a:latin typeface="Cambria" panose="02040503050406030204" pitchFamily="18" charset="0"/>
            <a:ea typeface="Cambria" panose="02040503050406030204" pitchFamily="18" charset="0"/>
          </a:endParaRPr>
        </a:p>
      </dgm:t>
    </dgm:pt>
    <dgm:pt modelId="{0625F821-B481-4A1D-8BD9-A3FFA784DEBC}">
      <dgm:prSet custT="1"/>
      <dgm:spPr/>
      <dgm:t>
        <a:bodyPr/>
        <a:lstStyle/>
        <a:p>
          <a:pPr>
            <a:buFontTx/>
            <a:buNone/>
          </a:pPr>
          <a:r>
            <a:rPr lang="en-US" sz="1400" b="0" i="0" dirty="0">
              <a:latin typeface="Cambria" panose="02040503050406030204" pitchFamily="18" charset="0"/>
              <a:ea typeface="Cambria" panose="02040503050406030204" pitchFamily="18" charset="0"/>
            </a:rPr>
            <a:t>Proper storage and handling</a:t>
          </a:r>
          <a:endParaRPr lang="en-US" sz="1400" dirty="0">
            <a:latin typeface="Cambria" panose="02040503050406030204" pitchFamily="18" charset="0"/>
            <a:ea typeface="Cambria" panose="02040503050406030204" pitchFamily="18" charset="0"/>
          </a:endParaRPr>
        </a:p>
      </dgm:t>
    </dgm:pt>
    <dgm:pt modelId="{1DD607DF-A848-4A21-9B4A-1A5AF1B4E838}" type="parTrans" cxnId="{6D405EAF-9BBD-47C5-AD3D-3FBAA37F34B5}">
      <dgm:prSet/>
      <dgm:spPr/>
      <dgm:t>
        <a:bodyPr/>
        <a:lstStyle/>
        <a:p>
          <a:endParaRPr lang="en-US" sz="2000">
            <a:latin typeface="Cambria" panose="02040503050406030204" pitchFamily="18" charset="0"/>
            <a:ea typeface="Cambria" panose="02040503050406030204" pitchFamily="18" charset="0"/>
          </a:endParaRPr>
        </a:p>
      </dgm:t>
    </dgm:pt>
    <dgm:pt modelId="{5FD904DB-A00F-4047-8E15-D9DE7A769DF9}" type="sibTrans" cxnId="{6D405EAF-9BBD-47C5-AD3D-3FBAA37F34B5}">
      <dgm:prSet/>
      <dgm:spPr/>
      <dgm:t>
        <a:bodyPr/>
        <a:lstStyle/>
        <a:p>
          <a:endParaRPr lang="en-US" sz="2000">
            <a:latin typeface="Cambria" panose="02040503050406030204" pitchFamily="18" charset="0"/>
            <a:ea typeface="Cambria" panose="02040503050406030204" pitchFamily="18" charset="0"/>
          </a:endParaRPr>
        </a:p>
      </dgm:t>
    </dgm:pt>
    <dgm:pt modelId="{1BB1593E-8763-4CD7-9169-1820F7A935F0}">
      <dgm:prSet custT="1"/>
      <dgm:spPr/>
      <dgm:t>
        <a:bodyPr/>
        <a:lstStyle/>
        <a:p>
          <a:r>
            <a:rPr lang="en-US" sz="1400" b="0" i="0" dirty="0">
              <a:latin typeface="Cambria" panose="02040503050406030204" pitchFamily="18" charset="0"/>
              <a:ea typeface="Cambria" panose="02040503050406030204" pitchFamily="18" charset="0"/>
            </a:rPr>
            <a:t>integrated pest management to reduce chemical use, </a:t>
          </a:r>
          <a:endParaRPr lang="en-US" sz="1400" dirty="0">
            <a:latin typeface="Cambria" panose="02040503050406030204" pitchFamily="18" charset="0"/>
            <a:ea typeface="Cambria" panose="02040503050406030204" pitchFamily="18" charset="0"/>
          </a:endParaRPr>
        </a:p>
      </dgm:t>
    </dgm:pt>
    <dgm:pt modelId="{D2F313EC-FF80-4C49-A120-5F2A9245D1A4}" type="parTrans" cxnId="{C3F8228C-CE92-47B8-88F3-E889DC99C1BF}">
      <dgm:prSet/>
      <dgm:spPr/>
      <dgm:t>
        <a:bodyPr/>
        <a:lstStyle/>
        <a:p>
          <a:endParaRPr lang="en-US" sz="2000">
            <a:latin typeface="Cambria" panose="02040503050406030204" pitchFamily="18" charset="0"/>
            <a:ea typeface="Cambria" panose="02040503050406030204" pitchFamily="18" charset="0"/>
          </a:endParaRPr>
        </a:p>
      </dgm:t>
    </dgm:pt>
    <dgm:pt modelId="{5CEAC06E-0878-4005-80E9-D4EC8D2DB821}" type="sibTrans" cxnId="{C3F8228C-CE92-47B8-88F3-E889DC99C1BF}">
      <dgm:prSet/>
      <dgm:spPr/>
      <dgm:t>
        <a:bodyPr/>
        <a:lstStyle/>
        <a:p>
          <a:endParaRPr lang="en-US" sz="2000">
            <a:latin typeface="Cambria" panose="02040503050406030204" pitchFamily="18" charset="0"/>
            <a:ea typeface="Cambria" panose="02040503050406030204" pitchFamily="18" charset="0"/>
          </a:endParaRPr>
        </a:p>
      </dgm:t>
    </dgm:pt>
    <dgm:pt modelId="{1D2961F7-FB4B-4E38-94A1-85F3FE36D85E}">
      <dgm:prSet custT="1"/>
      <dgm:spPr/>
      <dgm:t>
        <a:bodyPr/>
        <a:lstStyle/>
        <a:p>
          <a:r>
            <a:rPr lang="en-US" sz="1400" b="0" i="0" dirty="0">
              <a:latin typeface="Cambria" panose="02040503050406030204" pitchFamily="18" charset="0"/>
              <a:ea typeface="Cambria" panose="02040503050406030204" pitchFamily="18" charset="0"/>
            </a:rPr>
            <a:t>adopting precision agriculture techniques, and</a:t>
          </a:r>
          <a:endParaRPr lang="en-US" sz="1400" dirty="0">
            <a:latin typeface="Cambria" panose="02040503050406030204" pitchFamily="18" charset="0"/>
            <a:ea typeface="Cambria" panose="02040503050406030204" pitchFamily="18" charset="0"/>
          </a:endParaRPr>
        </a:p>
      </dgm:t>
    </dgm:pt>
    <dgm:pt modelId="{11B08E2A-C960-4450-BD2B-7DC591D69332}" type="parTrans" cxnId="{52880B8C-C823-4B33-99D4-331AA0E3E089}">
      <dgm:prSet/>
      <dgm:spPr/>
      <dgm:t>
        <a:bodyPr/>
        <a:lstStyle/>
        <a:p>
          <a:endParaRPr lang="en-US" sz="2000">
            <a:latin typeface="Cambria" panose="02040503050406030204" pitchFamily="18" charset="0"/>
            <a:ea typeface="Cambria" panose="02040503050406030204" pitchFamily="18" charset="0"/>
          </a:endParaRPr>
        </a:p>
      </dgm:t>
    </dgm:pt>
    <dgm:pt modelId="{5877CD28-0538-4649-A065-17DE2D183AFF}" type="sibTrans" cxnId="{52880B8C-C823-4B33-99D4-331AA0E3E089}">
      <dgm:prSet/>
      <dgm:spPr/>
      <dgm:t>
        <a:bodyPr/>
        <a:lstStyle/>
        <a:p>
          <a:endParaRPr lang="en-US" sz="2000">
            <a:latin typeface="Cambria" panose="02040503050406030204" pitchFamily="18" charset="0"/>
            <a:ea typeface="Cambria" panose="02040503050406030204" pitchFamily="18" charset="0"/>
          </a:endParaRPr>
        </a:p>
      </dgm:t>
    </dgm:pt>
    <dgm:pt modelId="{2A77663F-44C3-44E7-BBC8-EB30CCB1F279}">
      <dgm:prSet custT="1"/>
      <dgm:spPr/>
      <dgm:t>
        <a:bodyPr/>
        <a:lstStyle/>
        <a:p>
          <a:r>
            <a:rPr lang="en-US" sz="1400" b="0" i="0" dirty="0">
              <a:latin typeface="Cambria" panose="02040503050406030204" pitchFamily="18" charset="0"/>
              <a:ea typeface="Cambria" panose="02040503050406030204" pitchFamily="18" charset="0"/>
            </a:rPr>
            <a:t>optimizing fertilizer application</a:t>
          </a:r>
          <a:endParaRPr lang="en-US" sz="1400" dirty="0">
            <a:latin typeface="Cambria" panose="02040503050406030204" pitchFamily="18" charset="0"/>
            <a:ea typeface="Cambria" panose="02040503050406030204" pitchFamily="18" charset="0"/>
          </a:endParaRPr>
        </a:p>
      </dgm:t>
    </dgm:pt>
    <dgm:pt modelId="{5651FA04-BCF3-48A4-A488-0277D359CBCA}" type="parTrans" cxnId="{FE731B1B-9C91-491C-A1C7-52BA25FD5250}">
      <dgm:prSet/>
      <dgm:spPr/>
      <dgm:t>
        <a:bodyPr/>
        <a:lstStyle/>
        <a:p>
          <a:endParaRPr lang="en-US" sz="2000">
            <a:latin typeface="Cambria" panose="02040503050406030204" pitchFamily="18" charset="0"/>
            <a:ea typeface="Cambria" panose="02040503050406030204" pitchFamily="18" charset="0"/>
          </a:endParaRPr>
        </a:p>
      </dgm:t>
    </dgm:pt>
    <dgm:pt modelId="{EA64A357-B6A1-4870-B725-848D8DFC5DD3}" type="sibTrans" cxnId="{FE731B1B-9C91-491C-A1C7-52BA25FD5250}">
      <dgm:prSet/>
      <dgm:spPr/>
      <dgm:t>
        <a:bodyPr/>
        <a:lstStyle/>
        <a:p>
          <a:endParaRPr lang="en-US" sz="2000">
            <a:latin typeface="Cambria" panose="02040503050406030204" pitchFamily="18" charset="0"/>
            <a:ea typeface="Cambria" panose="02040503050406030204" pitchFamily="18" charset="0"/>
          </a:endParaRPr>
        </a:p>
      </dgm:t>
    </dgm:pt>
    <dgm:pt modelId="{69C454DC-0ACD-46AC-AFDC-5C267DB9F9B4}">
      <dgm:prSet custT="1"/>
      <dgm:spPr/>
      <dgm:t>
        <a:bodyPr/>
        <a:lstStyle/>
        <a:p>
          <a:pPr>
            <a:buFontTx/>
            <a:buNone/>
          </a:pPr>
          <a:r>
            <a:rPr lang="en-US" sz="1400" b="0" i="0" dirty="0">
              <a:latin typeface="Cambria" panose="02040503050406030204" pitchFamily="18" charset="0"/>
              <a:ea typeface="Cambria" panose="02040503050406030204" pitchFamily="18" charset="0"/>
            </a:rPr>
            <a:t>Reuse of containers and packaging materials when possible</a:t>
          </a:r>
        </a:p>
      </dgm:t>
    </dgm:pt>
    <dgm:pt modelId="{95B3E6B9-5BDC-475C-BA83-581B95D12AA1}" type="parTrans" cxnId="{3E8BC666-2885-4791-AF96-EC037455CAA9}">
      <dgm:prSet/>
      <dgm:spPr/>
      <dgm:t>
        <a:bodyPr/>
        <a:lstStyle/>
        <a:p>
          <a:endParaRPr lang="en-US" sz="2000">
            <a:latin typeface="Cambria" panose="02040503050406030204" pitchFamily="18" charset="0"/>
            <a:ea typeface="Cambria" panose="02040503050406030204" pitchFamily="18" charset="0"/>
          </a:endParaRPr>
        </a:p>
      </dgm:t>
    </dgm:pt>
    <dgm:pt modelId="{4DDC8CAF-99C8-4FCD-B960-CFABD9DCD715}" type="sibTrans" cxnId="{3E8BC666-2885-4791-AF96-EC037455CAA9}">
      <dgm:prSet/>
      <dgm:spPr/>
      <dgm:t>
        <a:bodyPr/>
        <a:lstStyle/>
        <a:p>
          <a:endParaRPr lang="en-US" sz="2000">
            <a:latin typeface="Cambria" panose="02040503050406030204" pitchFamily="18" charset="0"/>
            <a:ea typeface="Cambria" panose="02040503050406030204" pitchFamily="18" charset="0"/>
          </a:endParaRPr>
        </a:p>
      </dgm:t>
    </dgm:pt>
    <dgm:pt modelId="{4766DCD4-D91E-4DC1-989E-10A24ACE7D2F}">
      <dgm:prSet custT="1"/>
      <dgm:spPr/>
      <dgm:t>
        <a:bodyPr/>
        <a:lstStyle/>
        <a:p>
          <a:pPr>
            <a:buFontTx/>
            <a:buNone/>
          </a:pPr>
          <a:r>
            <a:rPr lang="en-US" sz="1400" b="0" i="0" dirty="0">
              <a:latin typeface="Cambria" panose="02040503050406030204" pitchFamily="18" charset="0"/>
              <a:ea typeface="Cambria" panose="02040503050406030204" pitchFamily="18" charset="0"/>
            </a:rPr>
            <a:t>Minimize waste generation using:</a:t>
          </a:r>
          <a:endParaRPr lang="en-US" sz="1400" dirty="0">
            <a:latin typeface="Cambria" panose="02040503050406030204" pitchFamily="18" charset="0"/>
            <a:ea typeface="Cambria" panose="02040503050406030204" pitchFamily="18" charset="0"/>
          </a:endParaRPr>
        </a:p>
      </dgm:t>
    </dgm:pt>
    <dgm:pt modelId="{DA26D3E2-E420-4944-B641-A8612F1ADBF0}" type="parTrans" cxnId="{04C85281-FDB0-4939-B478-EF07F7B0EB7B}">
      <dgm:prSet/>
      <dgm:spPr/>
      <dgm:t>
        <a:bodyPr/>
        <a:lstStyle/>
        <a:p>
          <a:endParaRPr lang="en-US" sz="2000">
            <a:latin typeface="Cambria" panose="02040503050406030204" pitchFamily="18" charset="0"/>
            <a:ea typeface="Cambria" panose="02040503050406030204" pitchFamily="18" charset="0"/>
          </a:endParaRPr>
        </a:p>
      </dgm:t>
    </dgm:pt>
    <dgm:pt modelId="{E0A6225E-CD04-4105-960E-0F242D1AAD27}" type="sibTrans" cxnId="{04C85281-FDB0-4939-B478-EF07F7B0EB7B}">
      <dgm:prSet/>
      <dgm:spPr/>
      <dgm:t>
        <a:bodyPr/>
        <a:lstStyle/>
        <a:p>
          <a:endParaRPr lang="en-US" sz="2000">
            <a:latin typeface="Cambria" panose="02040503050406030204" pitchFamily="18" charset="0"/>
            <a:ea typeface="Cambria" panose="02040503050406030204" pitchFamily="18" charset="0"/>
          </a:endParaRPr>
        </a:p>
      </dgm:t>
    </dgm:pt>
    <dgm:pt modelId="{6A0E8B19-5329-4487-B9A7-434FF4417B8C}">
      <dgm:prSet custT="1"/>
      <dgm:spPr/>
      <dgm:t>
        <a:bodyPr/>
        <a:lstStyle/>
        <a:p>
          <a:pPr>
            <a:buNone/>
          </a:pPr>
          <a:r>
            <a:rPr lang="en-US" sz="1400" b="0" i="0" dirty="0">
              <a:latin typeface="Cambria" panose="02040503050406030204" pitchFamily="18" charset="0"/>
              <a:ea typeface="Cambria" panose="02040503050406030204" pitchFamily="18" charset="0"/>
            </a:rPr>
            <a:t>Crop residues, livestock manure, and other organic waste can be used to produce b</a:t>
          </a:r>
          <a:r>
            <a:rPr lang="en-US" sz="1400" dirty="0">
              <a:latin typeface="Cambria" panose="02040503050406030204" pitchFamily="18" charset="0"/>
              <a:ea typeface="Cambria" panose="02040503050406030204" pitchFamily="18" charset="0"/>
            </a:rPr>
            <a:t>iogas/ biofuel, compost and nutrient-rich slurry</a:t>
          </a:r>
        </a:p>
      </dgm:t>
    </dgm:pt>
    <dgm:pt modelId="{F8F7B621-1AB9-49C6-8E41-5A92E066CF3D}" type="parTrans" cxnId="{BBCF30A8-99FD-4CBF-A279-EF49529F4FD5}">
      <dgm:prSet/>
      <dgm:spPr/>
      <dgm:t>
        <a:bodyPr/>
        <a:lstStyle/>
        <a:p>
          <a:endParaRPr lang="en-US" sz="2000">
            <a:latin typeface="Cambria" panose="02040503050406030204" pitchFamily="18" charset="0"/>
            <a:ea typeface="Cambria" panose="02040503050406030204" pitchFamily="18" charset="0"/>
          </a:endParaRPr>
        </a:p>
      </dgm:t>
    </dgm:pt>
    <dgm:pt modelId="{F50D2478-CC80-4A4A-99BC-459181B72037}" type="sibTrans" cxnId="{BBCF30A8-99FD-4CBF-A279-EF49529F4FD5}">
      <dgm:prSet/>
      <dgm:spPr/>
      <dgm:t>
        <a:bodyPr/>
        <a:lstStyle/>
        <a:p>
          <a:endParaRPr lang="en-US" sz="2000">
            <a:latin typeface="Cambria" panose="02040503050406030204" pitchFamily="18" charset="0"/>
            <a:ea typeface="Cambria" panose="02040503050406030204" pitchFamily="18" charset="0"/>
          </a:endParaRPr>
        </a:p>
      </dgm:t>
    </dgm:pt>
    <dgm:pt modelId="{645EA9E6-AEFA-457C-98C7-8200CD4BEE52}">
      <dgm:prSet custT="1"/>
      <dgm:spPr/>
      <dgm:t>
        <a:bodyPr/>
        <a:lstStyle/>
        <a:p>
          <a:pPr>
            <a:buNone/>
          </a:pPr>
          <a:r>
            <a:rPr lang="en-US" sz="1400" b="0" i="0" dirty="0">
              <a:latin typeface="Cambria" panose="02040503050406030204" pitchFamily="18" charset="0"/>
              <a:ea typeface="Cambria" panose="02040503050406030204" pitchFamily="18" charset="0"/>
            </a:rPr>
            <a:t>Recycle certain waste materials, such as plastic containers</a:t>
          </a:r>
          <a:endParaRPr lang="en-US" sz="1400" dirty="0">
            <a:latin typeface="Cambria" panose="02040503050406030204" pitchFamily="18" charset="0"/>
            <a:ea typeface="Cambria" panose="02040503050406030204" pitchFamily="18" charset="0"/>
          </a:endParaRPr>
        </a:p>
      </dgm:t>
    </dgm:pt>
    <dgm:pt modelId="{9AE632A3-FF71-4EEC-8599-242B5E4A41B1}" type="parTrans" cxnId="{4621B297-582E-44CA-B610-F8D03038411D}">
      <dgm:prSet/>
      <dgm:spPr/>
      <dgm:t>
        <a:bodyPr/>
        <a:lstStyle/>
        <a:p>
          <a:endParaRPr lang="en-US" sz="2000">
            <a:latin typeface="Cambria" panose="02040503050406030204" pitchFamily="18" charset="0"/>
            <a:ea typeface="Cambria" panose="02040503050406030204" pitchFamily="18" charset="0"/>
          </a:endParaRPr>
        </a:p>
      </dgm:t>
    </dgm:pt>
    <dgm:pt modelId="{AAF84C3F-0F8B-4BC5-85F7-FC4C7909D856}" type="sibTrans" cxnId="{4621B297-582E-44CA-B610-F8D03038411D}">
      <dgm:prSet/>
      <dgm:spPr/>
      <dgm:t>
        <a:bodyPr/>
        <a:lstStyle/>
        <a:p>
          <a:endParaRPr lang="en-US" sz="2000">
            <a:latin typeface="Cambria" panose="02040503050406030204" pitchFamily="18" charset="0"/>
            <a:ea typeface="Cambria" panose="02040503050406030204" pitchFamily="18" charset="0"/>
          </a:endParaRPr>
        </a:p>
      </dgm:t>
    </dgm:pt>
    <dgm:pt modelId="{61F22270-994F-4672-A6D5-0AB18E2AB15E}">
      <dgm:prSet custT="1"/>
      <dgm:spPr/>
      <dgm:t>
        <a:bodyPr/>
        <a:lstStyle/>
        <a:p>
          <a:r>
            <a:rPr lang="en-US" sz="1800" dirty="0">
              <a:latin typeface="Cambria" panose="02040503050406030204" pitchFamily="18" charset="0"/>
              <a:ea typeface="Cambria" panose="02040503050406030204" pitchFamily="18" charset="0"/>
            </a:rPr>
            <a:t>Disposal			</a:t>
          </a:r>
        </a:p>
      </dgm:t>
    </dgm:pt>
    <dgm:pt modelId="{ED712E36-26C0-4B4B-B289-D5EB3CAD2DA7}" type="parTrans" cxnId="{D2558186-890B-4B58-A5C5-42459DE66CD5}">
      <dgm:prSet/>
      <dgm:spPr/>
      <dgm:t>
        <a:bodyPr/>
        <a:lstStyle/>
        <a:p>
          <a:endParaRPr lang="en-US" sz="2000">
            <a:latin typeface="Cambria" panose="02040503050406030204" pitchFamily="18" charset="0"/>
            <a:ea typeface="Cambria" panose="02040503050406030204" pitchFamily="18" charset="0"/>
          </a:endParaRPr>
        </a:p>
      </dgm:t>
    </dgm:pt>
    <dgm:pt modelId="{D928F9DA-76CB-4B58-B889-2EB997FD498A}" type="sibTrans" cxnId="{D2558186-890B-4B58-A5C5-42459DE66CD5}">
      <dgm:prSet/>
      <dgm:spPr/>
      <dgm:t>
        <a:bodyPr/>
        <a:lstStyle/>
        <a:p>
          <a:endParaRPr lang="en-US" sz="2000">
            <a:latin typeface="Cambria" panose="02040503050406030204" pitchFamily="18" charset="0"/>
            <a:ea typeface="Cambria" panose="02040503050406030204" pitchFamily="18" charset="0"/>
          </a:endParaRPr>
        </a:p>
      </dgm:t>
    </dgm:pt>
    <dgm:pt modelId="{27AD3750-14B1-43B6-B3D0-206EB82EDBD5}">
      <dgm:prSet custT="1"/>
      <dgm:spPr/>
      <dgm:t>
        <a:bodyPr/>
        <a:lstStyle/>
        <a:p>
          <a:pPr>
            <a:buFontTx/>
            <a:buNone/>
          </a:pPr>
          <a:r>
            <a:rPr lang="en-US" sz="1400" b="0" i="0" dirty="0">
              <a:latin typeface="Cambria" panose="02040503050406030204" pitchFamily="18" charset="0"/>
              <a:ea typeface="Cambria" panose="02040503050406030204" pitchFamily="18" charset="0"/>
            </a:rPr>
            <a:t>Collect and properly dispose of non-biodegradable waste, such as plastic mulch and pesticide containers, to prevent environmental contamination</a:t>
          </a:r>
          <a:endParaRPr lang="en-US" sz="1400" dirty="0">
            <a:latin typeface="Cambria" panose="02040503050406030204" pitchFamily="18" charset="0"/>
            <a:ea typeface="Cambria" panose="02040503050406030204" pitchFamily="18" charset="0"/>
          </a:endParaRPr>
        </a:p>
      </dgm:t>
    </dgm:pt>
    <dgm:pt modelId="{9676B7C8-9A44-4352-9457-6F238C6D1B2C}" type="parTrans" cxnId="{B5091012-72FE-4716-8BDF-3EE64F0AB848}">
      <dgm:prSet/>
      <dgm:spPr/>
      <dgm:t>
        <a:bodyPr/>
        <a:lstStyle/>
        <a:p>
          <a:endParaRPr lang="en-US" sz="2000">
            <a:latin typeface="Cambria" panose="02040503050406030204" pitchFamily="18" charset="0"/>
            <a:ea typeface="Cambria" panose="02040503050406030204" pitchFamily="18" charset="0"/>
          </a:endParaRPr>
        </a:p>
      </dgm:t>
    </dgm:pt>
    <dgm:pt modelId="{93E3046C-62E1-4953-8BC6-9ED1DC0F544A}" type="sibTrans" cxnId="{B5091012-72FE-4716-8BDF-3EE64F0AB848}">
      <dgm:prSet/>
      <dgm:spPr/>
      <dgm:t>
        <a:bodyPr/>
        <a:lstStyle/>
        <a:p>
          <a:endParaRPr lang="en-US" sz="2000">
            <a:latin typeface="Cambria" panose="02040503050406030204" pitchFamily="18" charset="0"/>
            <a:ea typeface="Cambria" panose="02040503050406030204" pitchFamily="18" charset="0"/>
          </a:endParaRPr>
        </a:p>
      </dgm:t>
    </dgm:pt>
    <dgm:pt modelId="{742A58A3-D7DA-4C89-B46E-507B843CDE2E}" type="pres">
      <dgm:prSet presAssocID="{6B0B312B-2E17-43BC-AB59-0BAD09B34F7F}" presName="linear" presStyleCnt="0">
        <dgm:presLayoutVars>
          <dgm:animLvl val="lvl"/>
          <dgm:resizeHandles val="exact"/>
        </dgm:presLayoutVars>
      </dgm:prSet>
      <dgm:spPr/>
      <dgm:t>
        <a:bodyPr/>
        <a:lstStyle/>
        <a:p>
          <a:endParaRPr lang="en-US"/>
        </a:p>
      </dgm:t>
    </dgm:pt>
    <dgm:pt modelId="{76CF2D2F-A500-41D8-97A6-1ED665221B77}" type="pres">
      <dgm:prSet presAssocID="{A5F93526-5971-47DB-9544-161E0FAD492E}" presName="parentText" presStyleLbl="node1" presStyleIdx="0" presStyleCnt="4">
        <dgm:presLayoutVars>
          <dgm:chMax val="0"/>
          <dgm:bulletEnabled val="1"/>
        </dgm:presLayoutVars>
      </dgm:prSet>
      <dgm:spPr/>
      <dgm:t>
        <a:bodyPr/>
        <a:lstStyle/>
        <a:p>
          <a:endParaRPr lang="en-US"/>
        </a:p>
      </dgm:t>
    </dgm:pt>
    <dgm:pt modelId="{D727F856-51A7-4E84-B6B5-E807E029195A}" type="pres">
      <dgm:prSet presAssocID="{A5F93526-5971-47DB-9544-161E0FAD492E}" presName="childText" presStyleLbl="revTx" presStyleIdx="0" presStyleCnt="4">
        <dgm:presLayoutVars>
          <dgm:bulletEnabled val="1"/>
        </dgm:presLayoutVars>
      </dgm:prSet>
      <dgm:spPr/>
      <dgm:t>
        <a:bodyPr/>
        <a:lstStyle/>
        <a:p>
          <a:endParaRPr lang="en-US"/>
        </a:p>
      </dgm:t>
    </dgm:pt>
    <dgm:pt modelId="{29B0C4EE-4B5E-461B-9E07-B6B4FA5AD051}" type="pres">
      <dgm:prSet presAssocID="{CB6978DD-34B0-427B-AF60-167CF3D03259}" presName="parentText" presStyleLbl="node1" presStyleIdx="1" presStyleCnt="4">
        <dgm:presLayoutVars>
          <dgm:chMax val="0"/>
          <dgm:bulletEnabled val="1"/>
        </dgm:presLayoutVars>
      </dgm:prSet>
      <dgm:spPr/>
      <dgm:t>
        <a:bodyPr/>
        <a:lstStyle/>
        <a:p>
          <a:endParaRPr lang="en-US"/>
        </a:p>
      </dgm:t>
    </dgm:pt>
    <dgm:pt modelId="{DF5A383A-55BE-4272-BA57-CDD378886F74}" type="pres">
      <dgm:prSet presAssocID="{CB6978DD-34B0-427B-AF60-167CF3D03259}" presName="childText" presStyleLbl="revTx" presStyleIdx="1" presStyleCnt="4">
        <dgm:presLayoutVars>
          <dgm:bulletEnabled val="1"/>
        </dgm:presLayoutVars>
      </dgm:prSet>
      <dgm:spPr/>
      <dgm:t>
        <a:bodyPr/>
        <a:lstStyle/>
        <a:p>
          <a:endParaRPr lang="en-US"/>
        </a:p>
      </dgm:t>
    </dgm:pt>
    <dgm:pt modelId="{1FBA67D1-BBDF-4209-BA83-4E8DA0187825}" type="pres">
      <dgm:prSet presAssocID="{C762270C-21A0-4169-93CF-E6916355233E}" presName="parentText" presStyleLbl="node1" presStyleIdx="2" presStyleCnt="4">
        <dgm:presLayoutVars>
          <dgm:chMax val="0"/>
          <dgm:bulletEnabled val="1"/>
        </dgm:presLayoutVars>
      </dgm:prSet>
      <dgm:spPr/>
      <dgm:t>
        <a:bodyPr/>
        <a:lstStyle/>
        <a:p>
          <a:endParaRPr lang="en-US"/>
        </a:p>
      </dgm:t>
    </dgm:pt>
    <dgm:pt modelId="{09715E33-20B4-497C-8C04-C797CD80F7A1}" type="pres">
      <dgm:prSet presAssocID="{C762270C-21A0-4169-93CF-E6916355233E}" presName="childText" presStyleLbl="revTx" presStyleIdx="2" presStyleCnt="4">
        <dgm:presLayoutVars>
          <dgm:bulletEnabled val="1"/>
        </dgm:presLayoutVars>
      </dgm:prSet>
      <dgm:spPr/>
      <dgm:t>
        <a:bodyPr/>
        <a:lstStyle/>
        <a:p>
          <a:endParaRPr lang="en-US"/>
        </a:p>
      </dgm:t>
    </dgm:pt>
    <dgm:pt modelId="{0ECAE913-5DEB-4FCF-9DD2-74BB04E25635}" type="pres">
      <dgm:prSet presAssocID="{61F22270-994F-4672-A6D5-0AB18E2AB15E}" presName="parentText" presStyleLbl="node1" presStyleIdx="3" presStyleCnt="4">
        <dgm:presLayoutVars>
          <dgm:chMax val="0"/>
          <dgm:bulletEnabled val="1"/>
        </dgm:presLayoutVars>
      </dgm:prSet>
      <dgm:spPr/>
      <dgm:t>
        <a:bodyPr/>
        <a:lstStyle/>
        <a:p>
          <a:endParaRPr lang="en-US"/>
        </a:p>
      </dgm:t>
    </dgm:pt>
    <dgm:pt modelId="{0FC8A745-45FA-4072-B7B3-BE491D623D90}" type="pres">
      <dgm:prSet presAssocID="{61F22270-994F-4672-A6D5-0AB18E2AB15E}" presName="childText" presStyleLbl="revTx" presStyleIdx="3" presStyleCnt="4">
        <dgm:presLayoutVars>
          <dgm:bulletEnabled val="1"/>
        </dgm:presLayoutVars>
      </dgm:prSet>
      <dgm:spPr/>
      <dgm:t>
        <a:bodyPr/>
        <a:lstStyle/>
        <a:p>
          <a:endParaRPr lang="en-US"/>
        </a:p>
      </dgm:t>
    </dgm:pt>
  </dgm:ptLst>
  <dgm:cxnLst>
    <dgm:cxn modelId="{47A53360-BAA6-43DF-B1E5-55DB1D6152F2}" type="presOf" srcId="{A5F93526-5971-47DB-9544-161E0FAD492E}" destId="{76CF2D2F-A500-41D8-97A6-1ED665221B77}" srcOrd="0" destOrd="0" presId="urn:microsoft.com/office/officeart/2005/8/layout/vList2"/>
    <dgm:cxn modelId="{C7041F86-2BFC-4F9B-A132-77BF2A55DA17}" type="presOf" srcId="{6B0B312B-2E17-43BC-AB59-0BAD09B34F7F}" destId="{742A58A3-D7DA-4C89-B46E-507B843CDE2E}" srcOrd="0" destOrd="0" presId="urn:microsoft.com/office/officeart/2005/8/layout/vList2"/>
    <dgm:cxn modelId="{04C85281-FDB0-4939-B478-EF07F7B0EB7B}" srcId="{A5F93526-5971-47DB-9544-161E0FAD492E}" destId="{4766DCD4-D91E-4DC1-989E-10A24ACE7D2F}" srcOrd="1" destOrd="0" parTransId="{DA26D3E2-E420-4944-B641-A8612F1ADBF0}" sibTransId="{E0A6225E-CD04-4105-960E-0F242D1AAD27}"/>
    <dgm:cxn modelId="{AB1AE80D-DD62-461B-81FF-7CAC36E46D10}" type="presOf" srcId="{4766DCD4-D91E-4DC1-989E-10A24ACE7D2F}" destId="{D727F856-51A7-4E84-B6B5-E807E029195A}" srcOrd="0" destOrd="1" presId="urn:microsoft.com/office/officeart/2005/8/layout/vList2"/>
    <dgm:cxn modelId="{52880B8C-C823-4B33-99D4-331AA0E3E089}" srcId="{4766DCD4-D91E-4DC1-989E-10A24ACE7D2F}" destId="{1D2961F7-FB4B-4E38-94A1-85F3FE36D85E}" srcOrd="1" destOrd="0" parTransId="{11B08E2A-C960-4450-BD2B-7DC591D69332}" sibTransId="{5877CD28-0538-4649-A065-17DE2D183AFF}"/>
    <dgm:cxn modelId="{BBCF30A8-99FD-4CBF-A279-EF49529F4FD5}" srcId="{C762270C-21A0-4169-93CF-E6916355233E}" destId="{6A0E8B19-5329-4487-B9A7-434FF4417B8C}" srcOrd="0" destOrd="0" parTransId="{F8F7B621-1AB9-49C6-8E41-5A92E066CF3D}" sibTransId="{F50D2478-CC80-4A4A-99BC-459181B72037}"/>
    <dgm:cxn modelId="{6FB29913-764E-46C8-A08E-E376B0DF5EAB}" type="presOf" srcId="{645EA9E6-AEFA-457C-98C7-8200CD4BEE52}" destId="{09715E33-20B4-497C-8C04-C797CD80F7A1}" srcOrd="0" destOrd="1" presId="urn:microsoft.com/office/officeart/2005/8/layout/vList2"/>
    <dgm:cxn modelId="{4621B297-582E-44CA-B610-F8D03038411D}" srcId="{C762270C-21A0-4169-93CF-E6916355233E}" destId="{645EA9E6-AEFA-457C-98C7-8200CD4BEE52}" srcOrd="1" destOrd="0" parTransId="{9AE632A3-FF71-4EEC-8599-242B5E4A41B1}" sibTransId="{AAF84C3F-0F8B-4BC5-85F7-FC4C7909D856}"/>
    <dgm:cxn modelId="{3701A4DA-1938-4312-BBE4-4C96A99B845D}" srcId="{6B0B312B-2E17-43BC-AB59-0BAD09B34F7F}" destId="{C762270C-21A0-4169-93CF-E6916355233E}" srcOrd="2" destOrd="0" parTransId="{97D59CB0-BBF3-407E-BC39-D104D02D5AD8}" sibTransId="{954D7797-1949-4BEE-BBEE-AA296FD5E9E4}"/>
    <dgm:cxn modelId="{1283A2AC-4292-4555-BCF3-B8AB25814282}" type="presOf" srcId="{27AD3750-14B1-43B6-B3D0-206EB82EDBD5}" destId="{0FC8A745-45FA-4072-B7B3-BE491D623D90}" srcOrd="0" destOrd="0" presId="urn:microsoft.com/office/officeart/2005/8/layout/vList2"/>
    <dgm:cxn modelId="{7068235B-A4AC-461D-8C2D-3F8723F824AC}" srcId="{6B0B312B-2E17-43BC-AB59-0BAD09B34F7F}" destId="{A5F93526-5971-47DB-9544-161E0FAD492E}" srcOrd="0" destOrd="0" parTransId="{1CBA8D61-A7EB-496A-8231-1516CDD66697}" sibTransId="{ABC6D5B9-3F38-4AB8-9284-C56AA4C3D3F9}"/>
    <dgm:cxn modelId="{6D405EAF-9BBD-47C5-AD3D-3FBAA37F34B5}" srcId="{A5F93526-5971-47DB-9544-161E0FAD492E}" destId="{0625F821-B481-4A1D-8BD9-A3FFA784DEBC}" srcOrd="0" destOrd="0" parTransId="{1DD607DF-A848-4A21-9B4A-1A5AF1B4E838}" sibTransId="{5FD904DB-A00F-4047-8E15-D9DE7A769DF9}"/>
    <dgm:cxn modelId="{64836CA8-101B-4992-A6A2-38F890F398E3}" type="presOf" srcId="{2A77663F-44C3-44E7-BBC8-EB30CCB1F279}" destId="{D727F856-51A7-4E84-B6B5-E807E029195A}" srcOrd="0" destOrd="4" presId="urn:microsoft.com/office/officeart/2005/8/layout/vList2"/>
    <dgm:cxn modelId="{C3F8228C-CE92-47B8-88F3-E889DC99C1BF}" srcId="{4766DCD4-D91E-4DC1-989E-10A24ACE7D2F}" destId="{1BB1593E-8763-4CD7-9169-1820F7A935F0}" srcOrd="0" destOrd="0" parTransId="{D2F313EC-FF80-4C49-A120-5F2A9245D1A4}" sibTransId="{5CEAC06E-0878-4005-80E9-D4EC8D2DB821}"/>
    <dgm:cxn modelId="{E40E6A43-AB13-4E65-8601-B8F3452746A3}" type="presOf" srcId="{6A0E8B19-5329-4487-B9A7-434FF4417B8C}" destId="{09715E33-20B4-497C-8C04-C797CD80F7A1}" srcOrd="0" destOrd="0" presId="urn:microsoft.com/office/officeart/2005/8/layout/vList2"/>
    <dgm:cxn modelId="{E3241795-EDA5-445A-89CC-6AA2A886608B}" type="presOf" srcId="{0625F821-B481-4A1D-8BD9-A3FFA784DEBC}" destId="{D727F856-51A7-4E84-B6B5-E807E029195A}" srcOrd="0" destOrd="0" presId="urn:microsoft.com/office/officeart/2005/8/layout/vList2"/>
    <dgm:cxn modelId="{3E8BC666-2885-4791-AF96-EC037455CAA9}" srcId="{CB6978DD-34B0-427B-AF60-167CF3D03259}" destId="{69C454DC-0ACD-46AC-AFDC-5C267DB9F9B4}" srcOrd="0" destOrd="0" parTransId="{95B3E6B9-5BDC-475C-BA83-581B95D12AA1}" sibTransId="{4DDC8CAF-99C8-4FCD-B960-CFABD9DCD715}"/>
    <dgm:cxn modelId="{89AFFF9D-D270-480E-B691-64E026FBEB39}" srcId="{6B0B312B-2E17-43BC-AB59-0BAD09B34F7F}" destId="{CB6978DD-34B0-427B-AF60-167CF3D03259}" srcOrd="1" destOrd="0" parTransId="{42E490D9-3308-466D-A96C-CD4F1CCA3112}" sibTransId="{123AC791-D0CD-4555-A3CF-C6707BFF39BD}"/>
    <dgm:cxn modelId="{5FB73AAC-ED16-46DD-A839-CAD1BB1A536A}" type="presOf" srcId="{69C454DC-0ACD-46AC-AFDC-5C267DB9F9B4}" destId="{DF5A383A-55BE-4272-BA57-CDD378886F74}" srcOrd="0" destOrd="0" presId="urn:microsoft.com/office/officeart/2005/8/layout/vList2"/>
    <dgm:cxn modelId="{FE731B1B-9C91-491C-A1C7-52BA25FD5250}" srcId="{4766DCD4-D91E-4DC1-989E-10A24ACE7D2F}" destId="{2A77663F-44C3-44E7-BBC8-EB30CCB1F279}" srcOrd="2" destOrd="0" parTransId="{5651FA04-BCF3-48A4-A488-0277D359CBCA}" sibTransId="{EA64A357-B6A1-4870-B725-848D8DFC5DD3}"/>
    <dgm:cxn modelId="{BAEDB64F-05F2-4816-9740-FEB5D2033845}" type="presOf" srcId="{CB6978DD-34B0-427B-AF60-167CF3D03259}" destId="{29B0C4EE-4B5E-461B-9E07-B6B4FA5AD051}" srcOrd="0" destOrd="0" presId="urn:microsoft.com/office/officeart/2005/8/layout/vList2"/>
    <dgm:cxn modelId="{E5B886C3-DF7A-4AB6-931E-267507109B7D}" type="presOf" srcId="{C762270C-21A0-4169-93CF-E6916355233E}" destId="{1FBA67D1-BBDF-4209-BA83-4E8DA0187825}" srcOrd="0" destOrd="0" presId="urn:microsoft.com/office/officeart/2005/8/layout/vList2"/>
    <dgm:cxn modelId="{B5091012-72FE-4716-8BDF-3EE64F0AB848}" srcId="{61F22270-994F-4672-A6D5-0AB18E2AB15E}" destId="{27AD3750-14B1-43B6-B3D0-206EB82EDBD5}" srcOrd="0" destOrd="0" parTransId="{9676B7C8-9A44-4352-9457-6F238C6D1B2C}" sibTransId="{93E3046C-62E1-4953-8BC6-9ED1DC0F544A}"/>
    <dgm:cxn modelId="{28D434D8-7C6E-4693-8C16-7174C177AA0F}" type="presOf" srcId="{1BB1593E-8763-4CD7-9169-1820F7A935F0}" destId="{D727F856-51A7-4E84-B6B5-E807E029195A}" srcOrd="0" destOrd="2" presId="urn:microsoft.com/office/officeart/2005/8/layout/vList2"/>
    <dgm:cxn modelId="{F0038C22-7EBF-4E83-9D68-FF86DC83395B}" type="presOf" srcId="{61F22270-994F-4672-A6D5-0AB18E2AB15E}" destId="{0ECAE913-5DEB-4FCF-9DD2-74BB04E25635}" srcOrd="0" destOrd="0" presId="urn:microsoft.com/office/officeart/2005/8/layout/vList2"/>
    <dgm:cxn modelId="{D2558186-890B-4B58-A5C5-42459DE66CD5}" srcId="{6B0B312B-2E17-43BC-AB59-0BAD09B34F7F}" destId="{61F22270-994F-4672-A6D5-0AB18E2AB15E}" srcOrd="3" destOrd="0" parTransId="{ED712E36-26C0-4B4B-B289-D5EB3CAD2DA7}" sibTransId="{D928F9DA-76CB-4B58-B889-2EB997FD498A}"/>
    <dgm:cxn modelId="{589FC7A4-E0DE-4E26-8F0D-13C361331A06}" type="presOf" srcId="{1D2961F7-FB4B-4E38-94A1-85F3FE36D85E}" destId="{D727F856-51A7-4E84-B6B5-E807E029195A}" srcOrd="0" destOrd="3" presId="urn:microsoft.com/office/officeart/2005/8/layout/vList2"/>
    <dgm:cxn modelId="{9690DADC-61FE-45B9-A163-5CC7E666A22B}" type="presParOf" srcId="{742A58A3-D7DA-4C89-B46E-507B843CDE2E}" destId="{76CF2D2F-A500-41D8-97A6-1ED665221B77}" srcOrd="0" destOrd="0" presId="urn:microsoft.com/office/officeart/2005/8/layout/vList2"/>
    <dgm:cxn modelId="{74499F84-9663-40F8-A13A-B9F5A6412117}" type="presParOf" srcId="{742A58A3-D7DA-4C89-B46E-507B843CDE2E}" destId="{D727F856-51A7-4E84-B6B5-E807E029195A}" srcOrd="1" destOrd="0" presId="urn:microsoft.com/office/officeart/2005/8/layout/vList2"/>
    <dgm:cxn modelId="{679D4CB4-ED17-4B47-B59B-AE0E5F830047}" type="presParOf" srcId="{742A58A3-D7DA-4C89-B46E-507B843CDE2E}" destId="{29B0C4EE-4B5E-461B-9E07-B6B4FA5AD051}" srcOrd="2" destOrd="0" presId="urn:microsoft.com/office/officeart/2005/8/layout/vList2"/>
    <dgm:cxn modelId="{F72C2F7B-0AD1-431F-B1DF-57D169592D37}" type="presParOf" srcId="{742A58A3-D7DA-4C89-B46E-507B843CDE2E}" destId="{DF5A383A-55BE-4272-BA57-CDD378886F74}" srcOrd="3" destOrd="0" presId="urn:microsoft.com/office/officeart/2005/8/layout/vList2"/>
    <dgm:cxn modelId="{56B68BF2-48A8-4D20-9F02-4E7BF40C3386}" type="presParOf" srcId="{742A58A3-D7DA-4C89-B46E-507B843CDE2E}" destId="{1FBA67D1-BBDF-4209-BA83-4E8DA0187825}" srcOrd="4" destOrd="0" presId="urn:microsoft.com/office/officeart/2005/8/layout/vList2"/>
    <dgm:cxn modelId="{37EED508-D8E9-44F3-BF51-EED7A17CBB77}" type="presParOf" srcId="{742A58A3-D7DA-4C89-B46E-507B843CDE2E}" destId="{09715E33-20B4-497C-8C04-C797CD80F7A1}" srcOrd="5" destOrd="0" presId="urn:microsoft.com/office/officeart/2005/8/layout/vList2"/>
    <dgm:cxn modelId="{AFB9DCBC-C172-4481-B2BD-94BE9AB02A39}" type="presParOf" srcId="{742A58A3-D7DA-4C89-B46E-507B843CDE2E}" destId="{0ECAE913-5DEB-4FCF-9DD2-74BB04E25635}" srcOrd="6" destOrd="0" presId="urn:microsoft.com/office/officeart/2005/8/layout/vList2"/>
    <dgm:cxn modelId="{FFE5AA64-EEB3-4DA3-B139-C2FE31774842}" type="presParOf" srcId="{742A58A3-D7DA-4C89-B46E-507B843CDE2E}" destId="{0FC8A745-45FA-4072-B7B3-BE491D623D90}"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751C4-4BF9-4DF6-B999-645B9B62EB77}">
      <dsp:nvSpPr>
        <dsp:cNvPr id="0" name=""/>
        <dsp:cNvSpPr/>
      </dsp:nvSpPr>
      <dsp:spPr>
        <a:xfrm>
          <a:off x="4307386" y="525"/>
          <a:ext cx="6461079" cy="662017"/>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List all the potential risks</a:t>
          </a:r>
        </a:p>
        <a:p>
          <a:pPr marL="114300" lvl="1" indent="-114300" algn="l" defTabSz="533400">
            <a:lnSpc>
              <a:spcPct val="90000"/>
            </a:lnSpc>
            <a:spcBef>
              <a:spcPct val="0"/>
            </a:spcBef>
            <a:spcAft>
              <a:spcPct val="15000"/>
            </a:spcAft>
            <a:buChar char="••"/>
          </a:pPr>
          <a:r>
            <a:rPr lang="en-US" sz="1200" kern="1200" dirty="0"/>
            <a:t>Risk events and their relationship are defined</a:t>
          </a:r>
        </a:p>
      </dsp:txBody>
      <dsp:txXfrm>
        <a:off x="4307386" y="83277"/>
        <a:ext cx="6212823" cy="496513"/>
      </dsp:txXfrm>
    </dsp:sp>
    <dsp:sp modelId="{2BAAEE1C-BE87-4AFE-812A-A805B13CE8A8}">
      <dsp:nvSpPr>
        <dsp:cNvPr id="0" name=""/>
        <dsp:cNvSpPr/>
      </dsp:nvSpPr>
      <dsp:spPr>
        <a:xfrm>
          <a:off x="0" y="525"/>
          <a:ext cx="4307386" cy="66201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latin typeface="Cambria" panose="02040503050406030204" pitchFamily="18" charset="0"/>
              <a:ea typeface="Cambria" panose="02040503050406030204" pitchFamily="18" charset="0"/>
            </a:rPr>
            <a:t>Identify Risks</a:t>
          </a:r>
        </a:p>
      </dsp:txBody>
      <dsp:txXfrm>
        <a:off x="32317" y="32842"/>
        <a:ext cx="4242752" cy="597383"/>
      </dsp:txXfrm>
    </dsp:sp>
    <dsp:sp modelId="{58F74EDF-341F-4273-8059-DDA589AEF23D}">
      <dsp:nvSpPr>
        <dsp:cNvPr id="0" name=""/>
        <dsp:cNvSpPr/>
      </dsp:nvSpPr>
      <dsp:spPr>
        <a:xfrm>
          <a:off x="4307386" y="728744"/>
          <a:ext cx="6461079" cy="662017"/>
        </a:xfrm>
        <a:prstGeom prst="rightArrow">
          <a:avLst>
            <a:gd name="adj1" fmla="val 75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Evaluate each identified risk in terms of its likelihood and potential impact</a:t>
          </a:r>
          <a:endParaRPr lang="en-US" sz="1200" kern="1200" dirty="0"/>
        </a:p>
        <a:p>
          <a:pPr marL="114300" lvl="1" indent="-114300" algn="l" defTabSz="533400">
            <a:lnSpc>
              <a:spcPct val="90000"/>
            </a:lnSpc>
            <a:spcBef>
              <a:spcPct val="0"/>
            </a:spcBef>
            <a:spcAft>
              <a:spcPct val="15000"/>
            </a:spcAft>
            <a:buChar char="••"/>
          </a:pPr>
          <a:r>
            <a:rPr lang="en-US" sz="1200" kern="1200" dirty="0"/>
            <a:t>Prioritize the risks based on their significance </a:t>
          </a:r>
        </a:p>
      </dsp:txBody>
      <dsp:txXfrm>
        <a:off x="4307386" y="811496"/>
        <a:ext cx="6212823" cy="496513"/>
      </dsp:txXfrm>
    </dsp:sp>
    <dsp:sp modelId="{AAAF68CD-E94E-41E5-8198-0D5245893BA3}">
      <dsp:nvSpPr>
        <dsp:cNvPr id="0" name=""/>
        <dsp:cNvSpPr/>
      </dsp:nvSpPr>
      <dsp:spPr>
        <a:xfrm>
          <a:off x="0" y="728744"/>
          <a:ext cx="4307386" cy="66201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Assess the Risks	</a:t>
          </a:r>
        </a:p>
      </dsp:txBody>
      <dsp:txXfrm>
        <a:off x="32317" y="761061"/>
        <a:ext cx="4242752" cy="597383"/>
      </dsp:txXfrm>
    </dsp:sp>
    <dsp:sp modelId="{34A86F07-3078-412A-8839-77E9EF8D9C4E}">
      <dsp:nvSpPr>
        <dsp:cNvPr id="0" name=""/>
        <dsp:cNvSpPr/>
      </dsp:nvSpPr>
      <dsp:spPr>
        <a:xfrm>
          <a:off x="4307386" y="1456964"/>
          <a:ext cx="6461079" cy="662017"/>
        </a:xfrm>
        <a:prstGeom prst="rightArrow">
          <a:avLst>
            <a:gd name="adj1" fmla="val 75000"/>
            <a:gd name="adj2" fmla="val 5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For each high-priority risk, develop specific strategies to mitigate or minimize its impact</a:t>
          </a:r>
          <a:endParaRPr lang="en-US" sz="1200" kern="1200" dirty="0"/>
        </a:p>
        <a:p>
          <a:pPr marL="114300" lvl="1" indent="-114300" algn="l" defTabSz="533400">
            <a:lnSpc>
              <a:spcPct val="90000"/>
            </a:lnSpc>
            <a:spcBef>
              <a:spcPct val="0"/>
            </a:spcBef>
            <a:spcAft>
              <a:spcPct val="15000"/>
            </a:spcAft>
            <a:buChar char="••"/>
          </a:pPr>
          <a:r>
            <a:rPr lang="en-US" sz="1200" b="0" i="0" kern="1200" dirty="0"/>
            <a:t>Strategies could include actions to avoid the risk, reduce its likelihood, or lessen its consequences</a:t>
          </a:r>
          <a:endParaRPr lang="en-US" sz="1200" kern="1200" dirty="0"/>
        </a:p>
      </dsp:txBody>
      <dsp:txXfrm>
        <a:off x="4307386" y="1539716"/>
        <a:ext cx="6212823" cy="496513"/>
      </dsp:txXfrm>
    </dsp:sp>
    <dsp:sp modelId="{C1EC3373-751C-47BA-A188-A46E5889A45E}">
      <dsp:nvSpPr>
        <dsp:cNvPr id="0" name=""/>
        <dsp:cNvSpPr/>
      </dsp:nvSpPr>
      <dsp:spPr>
        <a:xfrm>
          <a:off x="0" y="1456964"/>
          <a:ext cx="4307386" cy="66201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Develop Management Strategies</a:t>
          </a:r>
        </a:p>
      </dsp:txBody>
      <dsp:txXfrm>
        <a:off x="32317" y="1489281"/>
        <a:ext cx="4242752" cy="597383"/>
      </dsp:txXfrm>
    </dsp:sp>
    <dsp:sp modelId="{9CC5563B-4094-4060-A5F2-4D2C5FD0CFC1}">
      <dsp:nvSpPr>
        <dsp:cNvPr id="0" name=""/>
        <dsp:cNvSpPr/>
      </dsp:nvSpPr>
      <dsp:spPr>
        <a:xfrm>
          <a:off x="4307386" y="2185183"/>
          <a:ext cx="6461079" cy="662017"/>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Set timelines and deadlines for when each mitigation strategy should be implemented</a:t>
          </a:r>
        </a:p>
        <a:p>
          <a:pPr marL="114300" lvl="1" indent="-114300" algn="l" defTabSz="533400">
            <a:lnSpc>
              <a:spcPct val="90000"/>
            </a:lnSpc>
            <a:spcBef>
              <a:spcPct val="0"/>
            </a:spcBef>
            <a:spcAft>
              <a:spcPct val="15000"/>
            </a:spcAft>
            <a:buChar char="••"/>
          </a:pPr>
          <a:r>
            <a:rPr lang="en-US" sz="1200" b="0" i="0" kern="1200" dirty="0"/>
            <a:t>Assign responsibilities and determine the resources required to implement the mitigation strategies</a:t>
          </a:r>
          <a:endParaRPr lang="en-US" sz="1200" kern="1200" dirty="0"/>
        </a:p>
      </dsp:txBody>
      <dsp:txXfrm>
        <a:off x="4307386" y="2267935"/>
        <a:ext cx="6212823" cy="496513"/>
      </dsp:txXfrm>
    </dsp:sp>
    <dsp:sp modelId="{2E2787FB-C5E0-492F-A528-C85D21B03DAF}">
      <dsp:nvSpPr>
        <dsp:cNvPr id="0" name=""/>
        <dsp:cNvSpPr/>
      </dsp:nvSpPr>
      <dsp:spPr>
        <a:xfrm>
          <a:off x="0" y="2185183"/>
          <a:ext cx="4307386" cy="66201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Create your Plan</a:t>
          </a:r>
        </a:p>
      </dsp:txBody>
      <dsp:txXfrm>
        <a:off x="32317" y="2217500"/>
        <a:ext cx="4242752" cy="597383"/>
      </dsp:txXfrm>
    </dsp:sp>
    <dsp:sp modelId="{2B242B33-5577-4665-AB18-F4CE314D208D}">
      <dsp:nvSpPr>
        <dsp:cNvPr id="0" name=""/>
        <dsp:cNvSpPr/>
      </dsp:nvSpPr>
      <dsp:spPr>
        <a:xfrm>
          <a:off x="4307386" y="2913403"/>
          <a:ext cx="6461079" cy="662017"/>
        </a:xfrm>
        <a:prstGeom prst="rightArrow">
          <a:avLst>
            <a:gd name="adj1" fmla="val 75000"/>
            <a:gd name="adj2" fmla="val 50000"/>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Used to address the risks that have already occurred</a:t>
          </a:r>
        </a:p>
        <a:p>
          <a:pPr marL="114300" lvl="1" indent="-114300" algn="l" defTabSz="533400">
            <a:lnSpc>
              <a:spcPct val="90000"/>
            </a:lnSpc>
            <a:spcBef>
              <a:spcPct val="0"/>
            </a:spcBef>
            <a:spcAft>
              <a:spcPct val="15000"/>
            </a:spcAft>
            <a:buChar char="••"/>
          </a:pPr>
          <a:r>
            <a:rPr lang="en-US" sz="1200" kern="1200" dirty="0"/>
            <a:t>Helps minimize the negative impact on the project</a:t>
          </a:r>
        </a:p>
      </dsp:txBody>
      <dsp:txXfrm>
        <a:off x="4307386" y="2996155"/>
        <a:ext cx="6212823" cy="496513"/>
      </dsp:txXfrm>
    </dsp:sp>
    <dsp:sp modelId="{9D5CE6CA-3BCD-42AF-8C71-698B75DEB469}">
      <dsp:nvSpPr>
        <dsp:cNvPr id="0" name=""/>
        <dsp:cNvSpPr/>
      </dsp:nvSpPr>
      <dsp:spPr>
        <a:xfrm>
          <a:off x="0" y="2913403"/>
          <a:ext cx="4307386" cy="662017"/>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Develop a Contingency Plan</a:t>
          </a:r>
        </a:p>
      </dsp:txBody>
      <dsp:txXfrm>
        <a:off x="32317" y="2945720"/>
        <a:ext cx="4242752" cy="597383"/>
      </dsp:txXfrm>
    </dsp:sp>
    <dsp:sp modelId="{F889567E-AF62-4DEA-A0E1-2552F4E5B6F7}">
      <dsp:nvSpPr>
        <dsp:cNvPr id="0" name=""/>
        <dsp:cNvSpPr/>
      </dsp:nvSpPr>
      <dsp:spPr>
        <a:xfrm>
          <a:off x="4307386" y="3641622"/>
          <a:ext cx="6461079" cy="662017"/>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Systematically tracking the progress, effectiveness, and outcomes of your mitigation strategies</a:t>
          </a:r>
          <a:endParaRPr lang="en-US" sz="1200" kern="1200" dirty="0"/>
        </a:p>
        <a:p>
          <a:pPr marL="114300" lvl="1" indent="-114300" algn="l" defTabSz="533400">
            <a:lnSpc>
              <a:spcPct val="90000"/>
            </a:lnSpc>
            <a:spcBef>
              <a:spcPct val="0"/>
            </a:spcBef>
            <a:spcAft>
              <a:spcPct val="15000"/>
            </a:spcAft>
            <a:buChar char="••"/>
          </a:pPr>
          <a:r>
            <a:rPr lang="en-US" sz="1200" b="0" i="0" kern="1200" dirty="0"/>
            <a:t>Make informed adjustments, and ensure that your plan remains on track.</a:t>
          </a:r>
          <a:endParaRPr lang="en-US" sz="1200" kern="1200" dirty="0"/>
        </a:p>
      </dsp:txBody>
      <dsp:txXfrm>
        <a:off x="4307386" y="3724374"/>
        <a:ext cx="6212823" cy="496513"/>
      </dsp:txXfrm>
    </dsp:sp>
    <dsp:sp modelId="{A9AA5039-074E-4955-A018-232EAAC0026D}">
      <dsp:nvSpPr>
        <dsp:cNvPr id="0" name=""/>
        <dsp:cNvSpPr/>
      </dsp:nvSpPr>
      <dsp:spPr>
        <a:xfrm>
          <a:off x="0" y="3641622"/>
          <a:ext cx="4307386" cy="66201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Monitor</a:t>
          </a:r>
        </a:p>
      </dsp:txBody>
      <dsp:txXfrm>
        <a:off x="32317" y="3673939"/>
        <a:ext cx="4242752" cy="597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04E68-6D5E-4882-9C1B-B8485201DDD9}">
      <dsp:nvSpPr>
        <dsp:cNvPr id="0" name=""/>
        <dsp:cNvSpPr/>
      </dsp:nvSpPr>
      <dsp:spPr>
        <a:xfrm>
          <a:off x="2792855" y="543392"/>
          <a:ext cx="3620681" cy="3620681"/>
        </a:xfrm>
        <a:prstGeom prst="blockArc">
          <a:avLst>
            <a:gd name="adj1" fmla="val 10800000"/>
            <a:gd name="adj2" fmla="val 16200000"/>
            <a:gd name="adj3" fmla="val 463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749D2-5F53-4BD4-BB72-107ABF3B8C1C}">
      <dsp:nvSpPr>
        <dsp:cNvPr id="0" name=""/>
        <dsp:cNvSpPr/>
      </dsp:nvSpPr>
      <dsp:spPr>
        <a:xfrm>
          <a:off x="2792853" y="545550"/>
          <a:ext cx="3620681" cy="3620681"/>
        </a:xfrm>
        <a:prstGeom prst="blockArc">
          <a:avLst>
            <a:gd name="adj1" fmla="val 5383534"/>
            <a:gd name="adj2" fmla="val 10804194"/>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A22D7E-2AAA-45B8-8B31-A02141CBA892}">
      <dsp:nvSpPr>
        <dsp:cNvPr id="0" name=""/>
        <dsp:cNvSpPr/>
      </dsp:nvSpPr>
      <dsp:spPr>
        <a:xfrm>
          <a:off x="2792856" y="545550"/>
          <a:ext cx="3620681" cy="3620681"/>
        </a:xfrm>
        <a:prstGeom prst="blockArc">
          <a:avLst>
            <a:gd name="adj1" fmla="val 21595806"/>
            <a:gd name="adj2" fmla="val 5383539"/>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44BEDA-BC7C-4A71-A558-8BD497D15D0B}">
      <dsp:nvSpPr>
        <dsp:cNvPr id="0" name=""/>
        <dsp:cNvSpPr/>
      </dsp:nvSpPr>
      <dsp:spPr>
        <a:xfrm>
          <a:off x="2792855" y="543392"/>
          <a:ext cx="3620681" cy="3620681"/>
        </a:xfrm>
        <a:prstGeom prst="blockArc">
          <a:avLst>
            <a:gd name="adj1" fmla="val 16200000"/>
            <a:gd name="adj2" fmla="val 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E21529-C3C5-480A-8A3B-91B1E0FC86D3}">
      <dsp:nvSpPr>
        <dsp:cNvPr id="0" name=""/>
        <dsp:cNvSpPr/>
      </dsp:nvSpPr>
      <dsp:spPr>
        <a:xfrm>
          <a:off x="3769981" y="1520519"/>
          <a:ext cx="1666427" cy="166642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latin typeface="Cambria" panose="02040503050406030204" pitchFamily="18" charset="0"/>
              <a:ea typeface="Cambria" panose="02040503050406030204" pitchFamily="18" charset="0"/>
            </a:rPr>
            <a:t>Soil Organic Carbon</a:t>
          </a:r>
          <a:endParaRPr lang="en-US" sz="2600" kern="1200" dirty="0">
            <a:latin typeface="Cambria" panose="02040503050406030204" pitchFamily="18" charset="0"/>
            <a:ea typeface="Cambria" panose="02040503050406030204" pitchFamily="18" charset="0"/>
          </a:endParaRPr>
        </a:p>
      </dsp:txBody>
      <dsp:txXfrm>
        <a:off x="4014024" y="1764562"/>
        <a:ext cx="1178341" cy="1178341"/>
      </dsp:txXfrm>
    </dsp:sp>
    <dsp:sp modelId="{6AFBB368-97B8-4058-8025-D054FA1836C8}">
      <dsp:nvSpPr>
        <dsp:cNvPr id="0" name=""/>
        <dsp:cNvSpPr/>
      </dsp:nvSpPr>
      <dsp:spPr>
        <a:xfrm>
          <a:off x="3697338" y="2137"/>
          <a:ext cx="1811713" cy="116649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u="sng" kern="1200" dirty="0" smtClean="0">
              <a:latin typeface="Cambria" panose="02040503050406030204" pitchFamily="18" charset="0"/>
              <a:ea typeface="Cambria" panose="02040503050406030204" pitchFamily="18" charset="0"/>
            </a:rPr>
            <a:t>Climate</a:t>
          </a:r>
        </a:p>
        <a:p>
          <a:pPr lvl="0" algn="ctr" defTabSz="800100">
            <a:lnSpc>
              <a:spcPct val="90000"/>
            </a:lnSpc>
            <a:spcBef>
              <a:spcPct val="0"/>
            </a:spcBef>
            <a:spcAft>
              <a:spcPct val="35000"/>
            </a:spcAft>
          </a:pPr>
          <a:r>
            <a:rPr lang="en-US" sz="1200" kern="1200" dirty="0" smtClean="0"/>
            <a:t>Precipitation, Extreme Events, Growing Season</a:t>
          </a:r>
          <a:endParaRPr lang="en-US" sz="1200" kern="1200" dirty="0">
            <a:latin typeface="Cambria" panose="02040503050406030204" pitchFamily="18" charset="0"/>
            <a:ea typeface="Cambria" panose="02040503050406030204" pitchFamily="18" charset="0"/>
          </a:endParaRPr>
        </a:p>
      </dsp:txBody>
      <dsp:txXfrm>
        <a:off x="3962657" y="172967"/>
        <a:ext cx="1281075" cy="824839"/>
      </dsp:txXfrm>
    </dsp:sp>
    <dsp:sp modelId="{3C4A60DD-5AC0-4EF0-B082-A14182044B27}">
      <dsp:nvSpPr>
        <dsp:cNvPr id="0" name=""/>
        <dsp:cNvSpPr/>
      </dsp:nvSpPr>
      <dsp:spPr>
        <a:xfrm>
          <a:off x="5547474" y="1770483"/>
          <a:ext cx="1648135" cy="116649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spcBef>
              <a:spcPct val="0"/>
            </a:spcBef>
          </a:pPr>
          <a:r>
            <a:rPr lang="en-US" sz="1800" b="1" u="sng" kern="1200" dirty="0" smtClean="0">
              <a:latin typeface="Cambria" panose="02040503050406030204" pitchFamily="18" charset="0"/>
              <a:ea typeface="Cambria" panose="02040503050406030204" pitchFamily="18" charset="0"/>
            </a:rPr>
            <a:t>Soil</a:t>
          </a:r>
        </a:p>
        <a:p>
          <a:pPr lvl="0" algn="ctr" defTabSz="800100">
            <a:lnSpc>
              <a:spcPct val="100000"/>
            </a:lnSpc>
            <a:spcBef>
              <a:spcPct val="0"/>
            </a:spcBef>
            <a:spcAft>
              <a:spcPts val="0"/>
            </a:spcAft>
          </a:pPr>
          <a:r>
            <a:rPr lang="en-US" sz="1200" kern="1200" dirty="0" smtClean="0"/>
            <a:t>Texture, Structure, Mineralogy, Water retention</a:t>
          </a:r>
          <a:endParaRPr lang="en-US" sz="1100" kern="1200" dirty="0">
            <a:latin typeface="Cambria" panose="02040503050406030204" pitchFamily="18" charset="0"/>
            <a:ea typeface="Cambria" panose="02040503050406030204" pitchFamily="18" charset="0"/>
          </a:endParaRPr>
        </a:p>
      </dsp:txBody>
      <dsp:txXfrm>
        <a:off x="5788838" y="1941313"/>
        <a:ext cx="1165407" cy="824839"/>
      </dsp:txXfrm>
    </dsp:sp>
    <dsp:sp modelId="{65C36856-82D0-4691-97F4-199D496A1332}">
      <dsp:nvSpPr>
        <dsp:cNvPr id="0" name=""/>
        <dsp:cNvSpPr/>
      </dsp:nvSpPr>
      <dsp:spPr>
        <a:xfrm>
          <a:off x="3663498" y="3540967"/>
          <a:ext cx="1896331" cy="1166499"/>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en-US" sz="1800" b="1" u="sng" kern="1200" dirty="0" smtClean="0">
              <a:latin typeface="Cambria" panose="02040503050406030204" pitchFamily="18" charset="0"/>
              <a:ea typeface="Cambria" panose="02040503050406030204" pitchFamily="18" charset="0"/>
            </a:rPr>
            <a:t>Vegetation</a:t>
          </a:r>
        </a:p>
        <a:p>
          <a:pPr lvl="0" algn="ctr" defTabSz="800100">
            <a:lnSpc>
              <a:spcPct val="100000"/>
            </a:lnSpc>
            <a:spcBef>
              <a:spcPct val="0"/>
            </a:spcBef>
            <a:spcAft>
              <a:spcPts val="0"/>
            </a:spcAft>
          </a:pPr>
          <a:r>
            <a:rPr lang="en-US" sz="1200" kern="1200" dirty="0" smtClean="0">
              <a:latin typeface="Cambria" panose="02040503050406030204" pitchFamily="18" charset="0"/>
              <a:ea typeface="Cambria" panose="02040503050406030204" pitchFamily="18" charset="0"/>
            </a:rPr>
            <a:t>Canopy cover,</a:t>
          </a:r>
        </a:p>
        <a:p>
          <a:pPr lvl="0" algn="ctr" defTabSz="800100">
            <a:lnSpc>
              <a:spcPct val="100000"/>
            </a:lnSpc>
            <a:spcBef>
              <a:spcPct val="0"/>
            </a:spcBef>
            <a:spcAft>
              <a:spcPts val="0"/>
            </a:spcAft>
          </a:pPr>
          <a:r>
            <a:rPr lang="en-US" sz="1200" kern="1200" dirty="0" smtClean="0">
              <a:latin typeface="Cambria" panose="02040503050406030204" pitchFamily="18" charset="0"/>
              <a:ea typeface="Cambria" panose="02040503050406030204" pitchFamily="18" charset="0"/>
            </a:rPr>
            <a:t>Species composition, Root system</a:t>
          </a:r>
          <a:endParaRPr lang="en-US" sz="600" kern="1200" dirty="0">
            <a:latin typeface="Cambria" panose="02040503050406030204" pitchFamily="18" charset="0"/>
            <a:ea typeface="Cambria" panose="02040503050406030204" pitchFamily="18" charset="0"/>
          </a:endParaRPr>
        </a:p>
      </dsp:txBody>
      <dsp:txXfrm>
        <a:off x="3941209" y="3711797"/>
        <a:ext cx="1340909" cy="824839"/>
      </dsp:txXfrm>
    </dsp:sp>
    <dsp:sp modelId="{CA849D1D-E4B0-4250-8FDC-A737CC2677D6}">
      <dsp:nvSpPr>
        <dsp:cNvPr id="0" name=""/>
        <dsp:cNvSpPr/>
      </dsp:nvSpPr>
      <dsp:spPr>
        <a:xfrm>
          <a:off x="1991050" y="1770483"/>
          <a:ext cx="1687598" cy="116649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u="sng" kern="1200" dirty="0" smtClean="0">
              <a:latin typeface="Cambria" panose="02040503050406030204" pitchFamily="18" charset="0"/>
              <a:ea typeface="Cambria" panose="02040503050406030204" pitchFamily="18" charset="0"/>
            </a:rPr>
            <a:t>Terrain</a:t>
          </a:r>
        </a:p>
        <a:p>
          <a:pPr lvl="0" algn="ctr" defTabSz="800100">
            <a:lnSpc>
              <a:spcPct val="90000"/>
            </a:lnSpc>
            <a:spcBef>
              <a:spcPct val="0"/>
            </a:spcBef>
            <a:spcAft>
              <a:spcPct val="35000"/>
            </a:spcAft>
          </a:pPr>
          <a:r>
            <a:rPr lang="en-US" sz="1200" kern="1200" dirty="0" smtClean="0"/>
            <a:t>Slope, Length, Landscape position, Drainage density</a:t>
          </a:r>
          <a:endParaRPr lang="en-US" sz="800" kern="1200" dirty="0">
            <a:latin typeface="Cambria" panose="02040503050406030204" pitchFamily="18" charset="0"/>
            <a:ea typeface="Cambria" panose="02040503050406030204" pitchFamily="18" charset="0"/>
          </a:endParaRPr>
        </a:p>
      </dsp:txBody>
      <dsp:txXfrm>
        <a:off x="2238193" y="1941313"/>
        <a:ext cx="1193312" cy="824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F2D2F-A500-41D8-97A6-1ED665221B77}">
      <dsp:nvSpPr>
        <dsp:cNvPr id="0" name=""/>
        <dsp:cNvSpPr/>
      </dsp:nvSpPr>
      <dsp:spPr>
        <a:xfrm>
          <a:off x="0" y="22312"/>
          <a:ext cx="11087100" cy="4867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Reduce</a:t>
          </a:r>
        </a:p>
      </dsp:txBody>
      <dsp:txXfrm>
        <a:off x="23760" y="46072"/>
        <a:ext cx="11039580" cy="439200"/>
      </dsp:txXfrm>
    </dsp:sp>
    <dsp:sp modelId="{D727F856-51A7-4E84-B6B5-E807E029195A}">
      <dsp:nvSpPr>
        <dsp:cNvPr id="0" name=""/>
        <dsp:cNvSpPr/>
      </dsp:nvSpPr>
      <dsp:spPr>
        <a:xfrm>
          <a:off x="0" y="509032"/>
          <a:ext cx="11087100" cy="11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15" tIns="17780" rIns="99568" bIns="17780" numCol="1" spcCol="1270" anchor="t" anchorCtr="0">
          <a:noAutofit/>
        </a:bodyPr>
        <a:lstStyle/>
        <a:p>
          <a:pPr marL="114300" lvl="1" indent="-114300" algn="l" defTabSz="622300">
            <a:lnSpc>
              <a:spcPct val="90000"/>
            </a:lnSpc>
            <a:spcBef>
              <a:spcPct val="0"/>
            </a:spcBef>
            <a:spcAft>
              <a:spcPct val="20000"/>
            </a:spcAft>
            <a:buFontTx/>
            <a:buChar char="••"/>
          </a:pPr>
          <a:r>
            <a:rPr lang="en-US" sz="1400" b="0" i="0" kern="1200" dirty="0">
              <a:latin typeface="Cambria" panose="02040503050406030204" pitchFamily="18" charset="0"/>
              <a:ea typeface="Cambria" panose="02040503050406030204" pitchFamily="18" charset="0"/>
            </a:rPr>
            <a:t>Proper storage and handling</a:t>
          </a:r>
          <a:endParaRPr lang="en-US" sz="1400" kern="1200" dirty="0">
            <a:latin typeface="Cambria" panose="02040503050406030204" pitchFamily="18" charset="0"/>
            <a:ea typeface="Cambria" panose="02040503050406030204" pitchFamily="18" charset="0"/>
          </a:endParaRPr>
        </a:p>
        <a:p>
          <a:pPr marL="114300" lvl="1" indent="-114300" algn="l" defTabSz="622300">
            <a:lnSpc>
              <a:spcPct val="90000"/>
            </a:lnSpc>
            <a:spcBef>
              <a:spcPct val="0"/>
            </a:spcBef>
            <a:spcAft>
              <a:spcPct val="20000"/>
            </a:spcAft>
            <a:buFontTx/>
            <a:buChar char="••"/>
          </a:pPr>
          <a:r>
            <a:rPr lang="en-US" sz="1400" b="0" i="0" kern="1200" dirty="0">
              <a:latin typeface="Cambria" panose="02040503050406030204" pitchFamily="18" charset="0"/>
              <a:ea typeface="Cambria" panose="02040503050406030204" pitchFamily="18" charset="0"/>
            </a:rPr>
            <a:t>Minimize waste generation using:</a:t>
          </a:r>
          <a:endParaRPr lang="en-US" sz="1400" kern="1200" dirty="0">
            <a:latin typeface="Cambria" panose="02040503050406030204" pitchFamily="18" charset="0"/>
            <a:ea typeface="Cambria" panose="02040503050406030204" pitchFamily="18" charset="0"/>
          </a:endParaRPr>
        </a:p>
        <a:p>
          <a:pPr marL="228600" lvl="2" indent="-114300" algn="l" defTabSz="622300">
            <a:lnSpc>
              <a:spcPct val="90000"/>
            </a:lnSpc>
            <a:spcBef>
              <a:spcPct val="0"/>
            </a:spcBef>
            <a:spcAft>
              <a:spcPct val="20000"/>
            </a:spcAft>
            <a:buChar char="••"/>
          </a:pPr>
          <a:r>
            <a:rPr lang="en-US" sz="1400" b="0" i="0" kern="1200" dirty="0">
              <a:latin typeface="Cambria" panose="02040503050406030204" pitchFamily="18" charset="0"/>
              <a:ea typeface="Cambria" panose="02040503050406030204" pitchFamily="18" charset="0"/>
            </a:rPr>
            <a:t>integrated pest management to reduce chemical use, </a:t>
          </a:r>
          <a:endParaRPr lang="en-US" sz="1400" kern="1200" dirty="0">
            <a:latin typeface="Cambria" panose="02040503050406030204" pitchFamily="18" charset="0"/>
            <a:ea typeface="Cambria" panose="02040503050406030204" pitchFamily="18" charset="0"/>
          </a:endParaRPr>
        </a:p>
        <a:p>
          <a:pPr marL="228600" lvl="2" indent="-114300" algn="l" defTabSz="622300">
            <a:lnSpc>
              <a:spcPct val="90000"/>
            </a:lnSpc>
            <a:spcBef>
              <a:spcPct val="0"/>
            </a:spcBef>
            <a:spcAft>
              <a:spcPct val="20000"/>
            </a:spcAft>
            <a:buChar char="••"/>
          </a:pPr>
          <a:r>
            <a:rPr lang="en-US" sz="1400" b="0" i="0" kern="1200" dirty="0">
              <a:latin typeface="Cambria" panose="02040503050406030204" pitchFamily="18" charset="0"/>
              <a:ea typeface="Cambria" panose="02040503050406030204" pitchFamily="18" charset="0"/>
            </a:rPr>
            <a:t>adopting precision agriculture techniques, and</a:t>
          </a:r>
          <a:endParaRPr lang="en-US" sz="1400" kern="1200" dirty="0">
            <a:latin typeface="Cambria" panose="02040503050406030204" pitchFamily="18" charset="0"/>
            <a:ea typeface="Cambria" panose="02040503050406030204" pitchFamily="18" charset="0"/>
          </a:endParaRPr>
        </a:p>
        <a:p>
          <a:pPr marL="228600" lvl="2" indent="-114300" algn="l" defTabSz="622300">
            <a:lnSpc>
              <a:spcPct val="90000"/>
            </a:lnSpc>
            <a:spcBef>
              <a:spcPct val="0"/>
            </a:spcBef>
            <a:spcAft>
              <a:spcPct val="20000"/>
            </a:spcAft>
            <a:buChar char="••"/>
          </a:pPr>
          <a:r>
            <a:rPr lang="en-US" sz="1400" b="0" i="0" kern="1200" dirty="0">
              <a:latin typeface="Cambria" panose="02040503050406030204" pitchFamily="18" charset="0"/>
              <a:ea typeface="Cambria" panose="02040503050406030204" pitchFamily="18" charset="0"/>
            </a:rPr>
            <a:t>optimizing fertilizer application</a:t>
          </a:r>
          <a:endParaRPr lang="en-US" sz="1400" kern="1200" dirty="0">
            <a:latin typeface="Cambria" panose="02040503050406030204" pitchFamily="18" charset="0"/>
            <a:ea typeface="Cambria" panose="02040503050406030204" pitchFamily="18" charset="0"/>
          </a:endParaRPr>
        </a:p>
      </dsp:txBody>
      <dsp:txXfrm>
        <a:off x="0" y="509032"/>
        <a:ext cx="11087100" cy="1157130"/>
      </dsp:txXfrm>
    </dsp:sp>
    <dsp:sp modelId="{29B0C4EE-4B5E-461B-9E07-B6B4FA5AD051}">
      <dsp:nvSpPr>
        <dsp:cNvPr id="0" name=""/>
        <dsp:cNvSpPr/>
      </dsp:nvSpPr>
      <dsp:spPr>
        <a:xfrm>
          <a:off x="0" y="1666162"/>
          <a:ext cx="11087100" cy="48672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Reuse</a:t>
          </a:r>
        </a:p>
      </dsp:txBody>
      <dsp:txXfrm>
        <a:off x="23760" y="1689922"/>
        <a:ext cx="11039580" cy="439200"/>
      </dsp:txXfrm>
    </dsp:sp>
    <dsp:sp modelId="{DF5A383A-55BE-4272-BA57-CDD378886F74}">
      <dsp:nvSpPr>
        <dsp:cNvPr id="0" name=""/>
        <dsp:cNvSpPr/>
      </dsp:nvSpPr>
      <dsp:spPr>
        <a:xfrm>
          <a:off x="0" y="2152882"/>
          <a:ext cx="110871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15" tIns="17780" rIns="99568" bIns="17780" numCol="1" spcCol="1270" anchor="t" anchorCtr="0">
          <a:noAutofit/>
        </a:bodyPr>
        <a:lstStyle/>
        <a:p>
          <a:pPr marL="114300" lvl="1" indent="-114300" algn="l" defTabSz="622300">
            <a:lnSpc>
              <a:spcPct val="90000"/>
            </a:lnSpc>
            <a:spcBef>
              <a:spcPct val="0"/>
            </a:spcBef>
            <a:spcAft>
              <a:spcPct val="20000"/>
            </a:spcAft>
            <a:buFontTx/>
            <a:buChar char="••"/>
          </a:pPr>
          <a:r>
            <a:rPr lang="en-US" sz="1400" b="0" i="0" kern="1200" dirty="0">
              <a:latin typeface="Cambria" panose="02040503050406030204" pitchFamily="18" charset="0"/>
              <a:ea typeface="Cambria" panose="02040503050406030204" pitchFamily="18" charset="0"/>
            </a:rPr>
            <a:t>Reuse of containers and packaging materials when possible</a:t>
          </a:r>
        </a:p>
      </dsp:txBody>
      <dsp:txXfrm>
        <a:off x="0" y="2152882"/>
        <a:ext cx="11087100" cy="430560"/>
      </dsp:txXfrm>
    </dsp:sp>
    <dsp:sp modelId="{1FBA67D1-BBDF-4209-BA83-4E8DA0187825}">
      <dsp:nvSpPr>
        <dsp:cNvPr id="0" name=""/>
        <dsp:cNvSpPr/>
      </dsp:nvSpPr>
      <dsp:spPr>
        <a:xfrm>
          <a:off x="0" y="2583442"/>
          <a:ext cx="11087100" cy="48672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Recycle</a:t>
          </a:r>
        </a:p>
      </dsp:txBody>
      <dsp:txXfrm>
        <a:off x="23760" y="2607202"/>
        <a:ext cx="11039580" cy="439200"/>
      </dsp:txXfrm>
    </dsp:sp>
    <dsp:sp modelId="{09715E33-20B4-497C-8C04-C797CD80F7A1}">
      <dsp:nvSpPr>
        <dsp:cNvPr id="0" name=""/>
        <dsp:cNvSpPr/>
      </dsp:nvSpPr>
      <dsp:spPr>
        <a:xfrm>
          <a:off x="0" y="3070162"/>
          <a:ext cx="11087100" cy="45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1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0" i="0" kern="1200" dirty="0">
              <a:latin typeface="Cambria" panose="02040503050406030204" pitchFamily="18" charset="0"/>
              <a:ea typeface="Cambria" panose="02040503050406030204" pitchFamily="18" charset="0"/>
            </a:rPr>
            <a:t>Crop residues, livestock manure, and other organic waste can be used to produce b</a:t>
          </a:r>
          <a:r>
            <a:rPr lang="en-US" sz="1400" kern="1200" dirty="0">
              <a:latin typeface="Cambria" panose="02040503050406030204" pitchFamily="18" charset="0"/>
              <a:ea typeface="Cambria" panose="02040503050406030204" pitchFamily="18" charset="0"/>
            </a:rPr>
            <a:t>iogas/ biofuel, compost and nutrient-rich slurry</a:t>
          </a:r>
        </a:p>
        <a:p>
          <a:pPr marL="114300" lvl="1" indent="-114300" algn="l" defTabSz="622300">
            <a:lnSpc>
              <a:spcPct val="90000"/>
            </a:lnSpc>
            <a:spcBef>
              <a:spcPct val="0"/>
            </a:spcBef>
            <a:spcAft>
              <a:spcPct val="20000"/>
            </a:spcAft>
            <a:buChar char="••"/>
          </a:pPr>
          <a:r>
            <a:rPr lang="en-US" sz="1400" b="0" i="0" kern="1200" dirty="0">
              <a:latin typeface="Cambria" panose="02040503050406030204" pitchFamily="18" charset="0"/>
              <a:ea typeface="Cambria" panose="02040503050406030204" pitchFamily="18" charset="0"/>
            </a:rPr>
            <a:t>Recycle certain waste materials, such as plastic containers</a:t>
          </a:r>
          <a:endParaRPr lang="en-US" sz="1400" kern="1200" dirty="0">
            <a:latin typeface="Cambria" panose="02040503050406030204" pitchFamily="18" charset="0"/>
            <a:ea typeface="Cambria" panose="02040503050406030204" pitchFamily="18" charset="0"/>
          </a:endParaRPr>
        </a:p>
      </dsp:txBody>
      <dsp:txXfrm>
        <a:off x="0" y="3070162"/>
        <a:ext cx="11087100" cy="457470"/>
      </dsp:txXfrm>
    </dsp:sp>
    <dsp:sp modelId="{0ECAE913-5DEB-4FCF-9DD2-74BB04E25635}">
      <dsp:nvSpPr>
        <dsp:cNvPr id="0" name=""/>
        <dsp:cNvSpPr/>
      </dsp:nvSpPr>
      <dsp:spPr>
        <a:xfrm>
          <a:off x="0" y="3527632"/>
          <a:ext cx="11087100" cy="48672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latin typeface="Cambria" panose="02040503050406030204" pitchFamily="18" charset="0"/>
              <a:ea typeface="Cambria" panose="02040503050406030204" pitchFamily="18" charset="0"/>
            </a:rPr>
            <a:t>Disposal			</a:t>
          </a:r>
        </a:p>
      </dsp:txBody>
      <dsp:txXfrm>
        <a:off x="23760" y="3551392"/>
        <a:ext cx="11039580" cy="439200"/>
      </dsp:txXfrm>
    </dsp:sp>
    <dsp:sp modelId="{0FC8A745-45FA-4072-B7B3-BE491D623D90}">
      <dsp:nvSpPr>
        <dsp:cNvPr id="0" name=""/>
        <dsp:cNvSpPr/>
      </dsp:nvSpPr>
      <dsp:spPr>
        <a:xfrm>
          <a:off x="0" y="4014352"/>
          <a:ext cx="110871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015" tIns="17780" rIns="99568" bIns="17780" numCol="1" spcCol="1270" anchor="t" anchorCtr="0">
          <a:noAutofit/>
        </a:bodyPr>
        <a:lstStyle/>
        <a:p>
          <a:pPr marL="114300" lvl="1" indent="-114300" algn="l" defTabSz="622300">
            <a:lnSpc>
              <a:spcPct val="90000"/>
            </a:lnSpc>
            <a:spcBef>
              <a:spcPct val="0"/>
            </a:spcBef>
            <a:spcAft>
              <a:spcPct val="20000"/>
            </a:spcAft>
            <a:buFontTx/>
            <a:buChar char="••"/>
          </a:pPr>
          <a:r>
            <a:rPr lang="en-US" sz="1400" b="0" i="0" kern="1200" dirty="0">
              <a:latin typeface="Cambria" panose="02040503050406030204" pitchFamily="18" charset="0"/>
              <a:ea typeface="Cambria" panose="02040503050406030204" pitchFamily="18" charset="0"/>
            </a:rPr>
            <a:t>Collect and properly dispose of non-biodegradable waste, such as plastic mulch and pesticide containers, to prevent environmental contamination</a:t>
          </a:r>
          <a:endParaRPr lang="en-US" sz="1400" kern="1200" dirty="0">
            <a:latin typeface="Cambria" panose="02040503050406030204" pitchFamily="18" charset="0"/>
            <a:ea typeface="Cambria" panose="02040503050406030204" pitchFamily="18" charset="0"/>
          </a:endParaRPr>
        </a:p>
      </dsp:txBody>
      <dsp:txXfrm>
        <a:off x="0" y="4014352"/>
        <a:ext cx="11087100" cy="43056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82D2B-0E3E-4227-B56B-87C58C597202}" type="datetimeFigureOut">
              <a:rPr lang="en-US" smtClean="0"/>
              <a:t>9/24/2023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15337-4E1F-4299-ABDC-F7FAA119BDB5}" type="slidenum">
              <a:rPr lang="en-US" smtClean="0"/>
              <a:t>‹#›</a:t>
            </a:fld>
            <a:endParaRPr lang="en-US"/>
          </a:p>
        </p:txBody>
      </p:sp>
    </p:spTree>
    <p:extLst>
      <p:ext uri="{BB962C8B-B14F-4D97-AF65-F5344CB8AC3E}">
        <p14:creationId xmlns:p14="http://schemas.microsoft.com/office/powerpoint/2010/main" val="260825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9</a:t>
            </a:fld>
            <a:endParaRPr lang="en-US"/>
          </a:p>
        </p:txBody>
      </p:sp>
    </p:spTree>
    <p:extLst>
      <p:ext uri="{BB962C8B-B14F-4D97-AF65-F5344CB8AC3E}">
        <p14:creationId xmlns:p14="http://schemas.microsoft.com/office/powerpoint/2010/main" val="400844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22</a:t>
            </a:fld>
            <a:endParaRPr lang="en-US"/>
          </a:p>
        </p:txBody>
      </p:sp>
    </p:spTree>
    <p:extLst>
      <p:ext uri="{BB962C8B-B14F-4D97-AF65-F5344CB8AC3E}">
        <p14:creationId xmlns:p14="http://schemas.microsoft.com/office/powerpoint/2010/main" val="103747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10</a:t>
            </a:fld>
            <a:endParaRPr lang="en-US"/>
          </a:p>
        </p:txBody>
      </p:sp>
    </p:spTree>
    <p:extLst>
      <p:ext uri="{BB962C8B-B14F-4D97-AF65-F5344CB8AC3E}">
        <p14:creationId xmlns:p14="http://schemas.microsoft.com/office/powerpoint/2010/main" val="69828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11</a:t>
            </a:fld>
            <a:endParaRPr lang="en-US"/>
          </a:p>
        </p:txBody>
      </p:sp>
    </p:spTree>
    <p:extLst>
      <p:ext uri="{BB962C8B-B14F-4D97-AF65-F5344CB8AC3E}">
        <p14:creationId xmlns:p14="http://schemas.microsoft.com/office/powerpoint/2010/main" val="79582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buFont typeface="+mj-lt"/>
              <a:buNone/>
            </a:pPr>
            <a:endParaRPr lang="en-US" b="0" i="0" dirty="0">
              <a:solidFill>
                <a:srgbClr val="374151"/>
              </a:solidFill>
              <a:effectLst/>
              <a:latin typeface="Söhne"/>
            </a:endParaRPr>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12</a:t>
            </a:fld>
            <a:endParaRPr lang="en-US"/>
          </a:p>
        </p:txBody>
      </p:sp>
    </p:spTree>
    <p:extLst>
      <p:ext uri="{BB962C8B-B14F-4D97-AF65-F5344CB8AC3E}">
        <p14:creationId xmlns:p14="http://schemas.microsoft.com/office/powerpoint/2010/main" val="92431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buFont typeface="+mj-lt"/>
              <a:buNone/>
            </a:pPr>
            <a:endParaRPr lang="en-US" b="0" i="0" dirty="0">
              <a:solidFill>
                <a:srgbClr val="374151"/>
              </a:solidFill>
              <a:effectLst/>
              <a:latin typeface="Söhne"/>
            </a:endParaRPr>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13</a:t>
            </a:fld>
            <a:endParaRPr lang="en-US"/>
          </a:p>
        </p:txBody>
      </p:sp>
    </p:spTree>
    <p:extLst>
      <p:ext uri="{BB962C8B-B14F-4D97-AF65-F5344CB8AC3E}">
        <p14:creationId xmlns:p14="http://schemas.microsoft.com/office/powerpoint/2010/main" val="420068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14</a:t>
            </a:fld>
            <a:endParaRPr lang="en-US"/>
          </a:p>
        </p:txBody>
      </p:sp>
    </p:spTree>
    <p:extLst>
      <p:ext uri="{BB962C8B-B14F-4D97-AF65-F5344CB8AC3E}">
        <p14:creationId xmlns:p14="http://schemas.microsoft.com/office/powerpoint/2010/main" val="67055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15</a:t>
            </a:fld>
            <a:endParaRPr lang="en-US"/>
          </a:p>
        </p:txBody>
      </p:sp>
    </p:spTree>
    <p:extLst>
      <p:ext uri="{BB962C8B-B14F-4D97-AF65-F5344CB8AC3E}">
        <p14:creationId xmlns:p14="http://schemas.microsoft.com/office/powerpoint/2010/main" val="107588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17</a:t>
            </a:fld>
            <a:endParaRPr lang="en-US"/>
          </a:p>
        </p:txBody>
      </p:sp>
    </p:spTree>
    <p:extLst>
      <p:ext uri="{BB962C8B-B14F-4D97-AF65-F5344CB8AC3E}">
        <p14:creationId xmlns:p14="http://schemas.microsoft.com/office/powerpoint/2010/main" val="74960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89815337-4E1F-4299-ABDC-F7FAA119BDB5}" type="slidenum">
              <a:rPr lang="en-US" smtClean="0"/>
              <a:t>20</a:t>
            </a:fld>
            <a:endParaRPr lang="en-US"/>
          </a:p>
        </p:txBody>
      </p:sp>
    </p:spTree>
    <p:extLst>
      <p:ext uri="{BB962C8B-B14F-4D97-AF65-F5344CB8AC3E}">
        <p14:creationId xmlns:p14="http://schemas.microsoft.com/office/powerpoint/2010/main" val="204171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life-climamed.eu/hom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636A-185B-45F7-8395-AC051567D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A4C774D5-6F8B-4DD6-A5AF-09E49A93A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7C681897-D60A-43E3-8645-56DE4D477ABA}"/>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79D7DD69-35DB-472D-BF5B-A897B8E84BB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AC924F4-68F6-4979-9168-0E183960F3F7}"/>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7462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4768-C307-4114-8237-F15417F708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A48F503-2168-478E-951A-D5A8B772EC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EBE9915-68D6-45EE-8549-8545F17B8443}"/>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5160BB80-98CE-4DD4-AF11-63CA92A8E28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957D78-321B-4271-BDB0-72C0A2B2C3B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8342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4B305-8A1F-4E5B-87DE-28B9B5447D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784778E-39A1-45B8-AA02-6B6E660EC8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08FE97D-C7FF-442C-8093-55CC0BD8899B}"/>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94F2A1F5-7921-44D5-911E-62C19BE9B42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8F3C350-9ED7-4508-8C24-5928792CC81B}"/>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29989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398324"/>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mbria" panose="02040503050406030204" pitchFamily="18" charset="0"/>
                <a:ea typeface="Cambria" panose="020405030504060302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90516" y="6432147"/>
            <a:ext cx="3049848" cy="365125"/>
          </a:xfrm>
        </p:spPr>
        <p:txBody>
          <a:bodyPr/>
          <a:lstStyle/>
          <a:p>
            <a:r>
              <a:rPr lang="en-US" dirty="0">
                <a:latin typeface="DejaVuSans-Bold"/>
              </a:rPr>
              <a:t>ClimaMED - LIFE17 CCM/GR/000087</a:t>
            </a:r>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966B17-C29E-F785-8C5C-D60AEFCA9982}"/>
              </a:ext>
            </a:extLst>
          </p:cNvPr>
          <p:cNvPicPr>
            <a:picLocks noChangeAspect="1"/>
          </p:cNvPicPr>
          <p:nvPr userDrawn="1"/>
        </p:nvPicPr>
        <p:blipFill>
          <a:blip r:embed="rId2"/>
          <a:stretch>
            <a:fillRect/>
          </a:stretch>
        </p:blipFill>
        <p:spPr>
          <a:xfrm>
            <a:off x="4607303" y="417815"/>
            <a:ext cx="2687772" cy="773824"/>
          </a:xfrm>
          <a:prstGeom prst="rect">
            <a:avLst/>
          </a:prstGeom>
        </p:spPr>
      </p:pic>
      <p:pic>
        <p:nvPicPr>
          <p:cNvPr id="11" name="Picture 10">
            <a:extLst>
              <a:ext uri="{FF2B5EF4-FFF2-40B4-BE49-F238E27FC236}">
                <a16:creationId xmlns:a16="http://schemas.microsoft.com/office/drawing/2014/main" id="{682B7DC8-7201-7A93-A287-CB9F96E55BED}"/>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a:xfrm>
            <a:off x="267627" y="248075"/>
            <a:ext cx="1146419" cy="954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9960DF3F-37A7-7CE4-A30F-3708AA1C8DE6}"/>
              </a:ext>
            </a:extLst>
          </p:cNvPr>
          <p:cNvPicPr>
            <a:picLocks noChangeAspect="1"/>
          </p:cNvPicPr>
          <p:nvPr userDrawn="1"/>
        </p:nvPicPr>
        <p:blipFill>
          <a:blip r:embed="rId4"/>
          <a:stretch>
            <a:fillRect/>
          </a:stretch>
        </p:blipFill>
        <p:spPr>
          <a:xfrm>
            <a:off x="10805097" y="274229"/>
            <a:ext cx="959785" cy="1181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940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EB2014A7-E1F1-583C-9844-52A8A87E88AA}"/>
              </a:ext>
            </a:extLst>
          </p:cNvPr>
          <p:cNvPicPr>
            <a:picLocks noChangeAspect="1"/>
          </p:cNvPicPr>
          <p:nvPr userDrawn="1"/>
        </p:nvPicPr>
        <p:blipFill>
          <a:blip r:embed="rId2"/>
          <a:stretch>
            <a:fillRect/>
          </a:stretch>
        </p:blipFill>
        <p:spPr>
          <a:xfrm>
            <a:off x="369792" y="243278"/>
            <a:ext cx="1864821" cy="536892"/>
          </a:xfrm>
          <a:prstGeom prst="rect">
            <a:avLst/>
          </a:prstGeom>
        </p:spPr>
      </p:pic>
      <p:sp>
        <p:nvSpPr>
          <p:cNvPr id="8" name="TextBox 7">
            <a:extLst>
              <a:ext uri="{FF2B5EF4-FFF2-40B4-BE49-F238E27FC236}">
                <a16:creationId xmlns:a16="http://schemas.microsoft.com/office/drawing/2014/main" id="{162356A5-6856-A554-2E9A-9A6D80AD84B8}"/>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Rectangle 9">
            <a:extLst>
              <a:ext uri="{FF2B5EF4-FFF2-40B4-BE49-F238E27FC236}">
                <a16:creationId xmlns:a16="http://schemas.microsoft.com/office/drawing/2014/main" id="{5A5E1276-BB9A-06C7-C827-FEAC8AC6EEAD}"/>
              </a:ext>
            </a:extLst>
          </p:cNvPr>
          <p:cNvSpPr/>
          <p:nvPr userDrawn="1"/>
        </p:nvSpPr>
        <p:spPr>
          <a:xfrm>
            <a:off x="3175" y="6321108"/>
            <a:ext cx="12188825" cy="5368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ooter Placeholder 4">
            <a:extLst>
              <a:ext uri="{FF2B5EF4-FFF2-40B4-BE49-F238E27FC236}">
                <a16:creationId xmlns:a16="http://schemas.microsoft.com/office/drawing/2014/main" id="{01C1EF8D-CC7D-BD8D-20D0-9D349D2BB86B}"/>
              </a:ext>
            </a:extLst>
          </p:cNvPr>
          <p:cNvSpPr txBox="1">
            <a:spLocks/>
          </p:cNvSpPr>
          <p:nvPr userDrawn="1"/>
        </p:nvSpPr>
        <p:spPr>
          <a:xfrm>
            <a:off x="9262994" y="6413985"/>
            <a:ext cx="225061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cap="none" dirty="0">
                <a:latin typeface="Bahnschrift SemiLight" panose="020B0502040204020203" pitchFamily="34" charset="0"/>
              </a:rPr>
              <a:t>www.envitech.org</a:t>
            </a:r>
            <a:endParaRPr lang="el-GR" cap="none" dirty="0">
              <a:latin typeface="Bahnschrift SemiLight" panose="020B0502040204020203" pitchFamily="34" charset="0"/>
            </a:endParaRPr>
          </a:p>
        </p:txBody>
      </p:sp>
      <p:pic>
        <p:nvPicPr>
          <p:cNvPr id="9" name="Picture 8">
            <a:extLst>
              <a:ext uri="{FF2B5EF4-FFF2-40B4-BE49-F238E27FC236}">
                <a16:creationId xmlns:a16="http://schemas.microsoft.com/office/drawing/2014/main" id="{5455D75E-E164-6218-F8D3-12DD31A4ADDB}"/>
              </a:ext>
            </a:extLst>
          </p:cNvPr>
          <p:cNvPicPr/>
          <p:nvPr userDrawn="1"/>
        </p:nvPicPr>
        <p:blipFill>
          <a:blip r:embed="rId4" cstate="hqprint">
            <a:extLst>
              <a:ext uri="{28A0092B-C50C-407E-A947-70E740481C1C}">
                <a14:useLocalDpi xmlns:a14="http://schemas.microsoft.com/office/drawing/2010/main" val="0"/>
              </a:ext>
            </a:extLst>
          </a:blip>
          <a:stretch>
            <a:fillRect/>
          </a:stretch>
        </p:blipFill>
        <p:spPr>
          <a:xfrm>
            <a:off x="11513612" y="6368968"/>
            <a:ext cx="574309" cy="437470"/>
          </a:xfrm>
          <a:prstGeom prst="rect">
            <a:avLst/>
          </a:prstGeom>
        </p:spPr>
      </p:pic>
      <p:sp>
        <p:nvSpPr>
          <p:cNvPr id="15" name="Footer Placeholder 4">
            <a:extLst>
              <a:ext uri="{FF2B5EF4-FFF2-40B4-BE49-F238E27FC236}">
                <a16:creationId xmlns:a16="http://schemas.microsoft.com/office/drawing/2014/main" id="{C1110A4D-51E7-7724-37ED-EE1479011817}"/>
              </a:ext>
            </a:extLst>
          </p:cNvPr>
          <p:cNvSpPr txBox="1">
            <a:spLocks/>
          </p:cNvSpPr>
          <p:nvPr userDrawn="1"/>
        </p:nvSpPr>
        <p:spPr>
          <a:xfrm>
            <a:off x="-148831" y="6404367"/>
            <a:ext cx="2902066"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DejaVuSans-Bold"/>
              </a:rPr>
              <a:t>ClimaMED - LIFE17 CCM/GR/000087</a:t>
            </a:r>
            <a:endParaRPr lang="el-GR" dirty="0"/>
          </a:p>
        </p:txBody>
      </p:sp>
      <p:pic>
        <p:nvPicPr>
          <p:cNvPr id="1026" name="Picture 1" descr="NEW LOGO 2010">
            <a:extLst>
              <a:ext uri="{FF2B5EF4-FFF2-40B4-BE49-F238E27FC236}">
                <a16:creationId xmlns:a16="http://schemas.microsoft.com/office/drawing/2014/main" id="{42B23590-3E69-103B-25FF-5D235B4C9846}"/>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11041912" y="6339580"/>
            <a:ext cx="421439" cy="51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97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8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28773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pic>
        <p:nvPicPr>
          <p:cNvPr id="2" name="Picture 1">
            <a:extLst>
              <a:ext uri="{FF2B5EF4-FFF2-40B4-BE49-F238E27FC236}">
                <a16:creationId xmlns:a16="http://schemas.microsoft.com/office/drawing/2014/main" id="{4CE67041-A971-A789-5277-7F8A6ADE3E1B}"/>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a:xfrm>
            <a:off x="11212482" y="360222"/>
            <a:ext cx="768191" cy="535710"/>
          </a:xfrm>
          <a:prstGeom prst="rect">
            <a:avLst/>
          </a:prstGeom>
        </p:spPr>
      </p:pic>
    </p:spTree>
    <p:extLst>
      <p:ext uri="{BB962C8B-B14F-4D97-AF65-F5344CB8AC3E}">
        <p14:creationId xmlns:p14="http://schemas.microsoft.com/office/powerpoint/2010/main" val="571380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301464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197385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31AB5A34-DC79-4869-90D6-BB6C3CFD84EF}" type="datetimeFigureOut">
              <a:rPr lang="el-GR" smtClean="0"/>
              <a:t>24/9/2023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F00A8D-62AF-4D50-A83F-11CCEA88206D}" type="slidenum">
              <a:rPr lang="el-GR" smtClean="0"/>
              <a:t>‹#›</a:t>
            </a:fld>
            <a:endParaRPr lang="el-GR"/>
          </a:p>
        </p:txBody>
      </p:sp>
    </p:spTree>
    <p:extLst>
      <p:ext uri="{BB962C8B-B14F-4D97-AF65-F5344CB8AC3E}">
        <p14:creationId xmlns:p14="http://schemas.microsoft.com/office/powerpoint/2010/main" val="3235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46D3-067B-40FB-93BF-5358AAA772B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0C814A3-704D-4810-95FA-61AF5149C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DB31C2F-5A33-4689-B6DA-9327AAF2F7EC}"/>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C91777E3-9A30-4BC8-8956-80497F8A8B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75EC023-592D-4EBC-A58C-1A67454DCF8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26823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120555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38019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31AB5A34-DC79-4869-90D6-BB6C3CFD84EF}" type="datetimeFigureOut">
              <a:rPr lang="el-GR" smtClean="0"/>
              <a:t>24/9/2023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F00A8D-62AF-4D50-A83F-11CCEA88206D}" type="slidenum">
              <a:rPr lang="el-GR" smtClean="0"/>
              <a:t>‹#›</a:t>
            </a:fld>
            <a:endParaRPr lang="el-GR"/>
          </a:p>
        </p:txBody>
      </p:sp>
    </p:spTree>
    <p:extLst>
      <p:ext uri="{BB962C8B-B14F-4D97-AF65-F5344CB8AC3E}">
        <p14:creationId xmlns:p14="http://schemas.microsoft.com/office/powerpoint/2010/main" val="68161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A94C-1DDE-4B9E-9079-29261855D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2FBDEB57-28D1-4A26-B552-5483194EB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98E4D7-FED9-4B2D-A74C-C1769B3CA18C}"/>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E2EF6679-DD2A-44AB-B89D-1A3E201044C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A519F4-B976-49A5-8B35-A9FD1E50B15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08235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FABC-E385-40F2-A6C4-0C196A6B4F7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0E5BD3D-7396-4B1A-AA33-BD9CFD5BB8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0B460F2-E2F2-4430-9B63-EB241D4CCC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839320F-1EFE-4499-B924-6FE766E67698}"/>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6" name="Footer Placeholder 5">
            <a:extLst>
              <a:ext uri="{FF2B5EF4-FFF2-40B4-BE49-F238E27FC236}">
                <a16:creationId xmlns:a16="http://schemas.microsoft.com/office/drawing/2014/main" id="{9D3DAD2B-0202-4D31-BA67-F29D8BCD718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39A170C-9192-40BF-98A7-363BCB447D40}"/>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89637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8F4E-E26B-4DB0-A9DF-AAB401351CD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0CECB3D-9D36-4AA8-B89F-579C6CE06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52E141-B46B-4955-A1EF-C9604DA871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9566639-400C-4E02-969F-7536A16B1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E92863-9D35-4337-A675-8DACCEFF2F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A037983-1A52-4C1E-8A0B-32B0F097DD55}"/>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8" name="Footer Placeholder 7">
            <a:extLst>
              <a:ext uri="{FF2B5EF4-FFF2-40B4-BE49-F238E27FC236}">
                <a16:creationId xmlns:a16="http://schemas.microsoft.com/office/drawing/2014/main" id="{FC6E87FC-34D0-439F-BEB0-E61E07D0C7FB}"/>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AB3B522-DE6A-4BB5-8194-07C3B157AE3F}"/>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51283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E78B-6713-4279-B9DB-3E129ADE1F04}"/>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F45D0D0-0752-417A-BEFA-DDB376A28605}"/>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4" name="Footer Placeholder 3">
            <a:extLst>
              <a:ext uri="{FF2B5EF4-FFF2-40B4-BE49-F238E27FC236}">
                <a16:creationId xmlns:a16="http://schemas.microsoft.com/office/drawing/2014/main" id="{339B7F42-A877-4C32-BFB8-0BBE71FAAA3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4DAA862-BA12-4CA1-94F3-6D843F8345D4}"/>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3463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AA5DA-399C-4543-AAEA-7A320C7DE5C8}"/>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3" name="Footer Placeholder 2">
            <a:extLst>
              <a:ext uri="{FF2B5EF4-FFF2-40B4-BE49-F238E27FC236}">
                <a16:creationId xmlns:a16="http://schemas.microsoft.com/office/drawing/2014/main" id="{A92E0748-BAF2-40DF-AE48-8B7DDA72C7D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4E5F632E-5B1B-46F3-ADF4-29FBD493BE3E}"/>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42138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9E1E-75F8-4858-B2B8-6A078ED13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59E7E6D3-BCFC-43FF-B50E-AE191D454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EA80595-5566-4F47-905A-7673F2522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588823-0266-4EEE-B202-835925C40394}"/>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6" name="Footer Placeholder 5">
            <a:extLst>
              <a:ext uri="{FF2B5EF4-FFF2-40B4-BE49-F238E27FC236}">
                <a16:creationId xmlns:a16="http://schemas.microsoft.com/office/drawing/2014/main" id="{C6186CB9-D144-4570-801B-6E9461D78EC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E0AF322-BB14-4A23-8568-22B32EA1C488}"/>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246564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35A8-E9C8-4042-B7C7-795D1ED55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E8D5C438-C6A1-43CD-9BA2-90D1AF174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B816E278-647D-4F98-A66A-F1BD23BC5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C529A1-53A7-4023-90D2-8C73C2B7304F}"/>
              </a:ext>
            </a:extLst>
          </p:cNvPr>
          <p:cNvSpPr>
            <a:spLocks noGrp="1"/>
          </p:cNvSpPr>
          <p:nvPr>
            <p:ph type="dt" sz="half" idx="10"/>
          </p:nvPr>
        </p:nvSpPr>
        <p:spPr/>
        <p:txBody>
          <a:bodyPr/>
          <a:lstStyle/>
          <a:p>
            <a:fld id="{9F848329-3FD5-45E9-834A-5BD8DB4D6813}" type="datetimeFigureOut">
              <a:rPr lang="el-GR" smtClean="0"/>
              <a:t>24/9/2023</a:t>
            </a:fld>
            <a:endParaRPr lang="el-GR"/>
          </a:p>
        </p:txBody>
      </p:sp>
      <p:sp>
        <p:nvSpPr>
          <p:cNvPr id="6" name="Footer Placeholder 5">
            <a:extLst>
              <a:ext uri="{FF2B5EF4-FFF2-40B4-BE49-F238E27FC236}">
                <a16:creationId xmlns:a16="http://schemas.microsoft.com/office/drawing/2014/main" id="{13257364-6F5D-4232-BE7F-5B8D4270520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4B3A058-B872-48E6-8A63-EFC5E73E19C3}"/>
              </a:ext>
            </a:extLst>
          </p:cNvPr>
          <p:cNvSpPr>
            <a:spLocks noGrp="1"/>
          </p:cNvSpPr>
          <p:nvPr>
            <p:ph type="sldNum" sz="quarter" idx="12"/>
          </p:nvPr>
        </p:nvSpPr>
        <p:spPr/>
        <p:txBody>
          <a:bodyPr/>
          <a:lstStyle/>
          <a:p>
            <a:fld id="{21A410FD-FD70-416D-B501-19460E02587D}" type="slidenum">
              <a:rPr lang="el-GR" smtClean="0"/>
              <a:t>‹#›</a:t>
            </a:fld>
            <a:endParaRPr lang="el-GR"/>
          </a:p>
        </p:txBody>
      </p:sp>
    </p:spTree>
    <p:extLst>
      <p:ext uri="{BB962C8B-B14F-4D97-AF65-F5344CB8AC3E}">
        <p14:creationId xmlns:p14="http://schemas.microsoft.com/office/powerpoint/2010/main" val="14580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life-climamed.eu/hom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C50F2-7037-45A3-A5A5-E91027783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AF655A0-775F-4AFD-9CA1-031507AFB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288A595-274D-4C53-A52D-70E5B3A90B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48329-3FD5-45E9-834A-5BD8DB4D6813}" type="datetimeFigureOut">
              <a:rPr lang="el-GR" smtClean="0"/>
              <a:t>24/9/2023</a:t>
            </a:fld>
            <a:endParaRPr lang="el-GR"/>
          </a:p>
        </p:txBody>
      </p:sp>
      <p:sp>
        <p:nvSpPr>
          <p:cNvPr id="5" name="Footer Placeholder 4">
            <a:extLst>
              <a:ext uri="{FF2B5EF4-FFF2-40B4-BE49-F238E27FC236}">
                <a16:creationId xmlns:a16="http://schemas.microsoft.com/office/drawing/2014/main" id="{01432611-5A45-4E95-AE35-F5C720005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A22DDA13-6CFA-49C3-819D-1AC2E915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10FD-FD70-416D-B501-19460E02587D}" type="slidenum">
              <a:rPr lang="el-GR" smtClean="0"/>
              <a:t>‹#›</a:t>
            </a:fld>
            <a:endParaRPr lang="el-GR"/>
          </a:p>
        </p:txBody>
      </p:sp>
    </p:spTree>
    <p:extLst>
      <p:ext uri="{BB962C8B-B14F-4D97-AF65-F5344CB8AC3E}">
        <p14:creationId xmlns:p14="http://schemas.microsoft.com/office/powerpoint/2010/main" val="3036382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A410FD-FD70-416D-B501-19460E02587D}"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710051-0DC9-ED09-6786-70B3DB2DFF0B}"/>
              </a:ext>
            </a:extLst>
          </p:cNvPr>
          <p:cNvPicPr>
            <a:picLocks noChangeAspect="1"/>
          </p:cNvPicPr>
          <p:nvPr userDrawn="1"/>
        </p:nvPicPr>
        <p:blipFill>
          <a:blip r:embed="rId13"/>
          <a:stretch>
            <a:fillRect/>
          </a:stretch>
        </p:blipFill>
        <p:spPr>
          <a:xfrm>
            <a:off x="369792" y="243278"/>
            <a:ext cx="1864821" cy="536892"/>
          </a:xfrm>
          <a:prstGeom prst="rect">
            <a:avLst/>
          </a:prstGeom>
        </p:spPr>
      </p:pic>
      <p:sp>
        <p:nvSpPr>
          <p:cNvPr id="12" name="TextBox 11">
            <a:extLst>
              <a:ext uri="{FF2B5EF4-FFF2-40B4-BE49-F238E27FC236}">
                <a16:creationId xmlns:a16="http://schemas.microsoft.com/office/drawing/2014/main" id="{EAD64745-E23A-0D2C-65A4-62F11DCDF1E0}"/>
              </a:ext>
            </a:extLst>
          </p:cNvPr>
          <p:cNvSpPr txBox="1"/>
          <p:nvPr userDrawn="1"/>
        </p:nvSpPr>
        <p:spPr>
          <a:xfrm>
            <a:off x="44374" y="6502111"/>
            <a:ext cx="2582057" cy="276999"/>
          </a:xfrm>
          <a:prstGeom prst="rect">
            <a:avLst/>
          </a:prstGeom>
          <a:noFill/>
        </p:spPr>
        <p:txBody>
          <a:bodyPr wrap="square" rtlCol="0">
            <a:spAutoFit/>
          </a:bodyPr>
          <a:lstStyle/>
          <a:p>
            <a:r>
              <a:rPr lang="en-US" sz="1200" dirty="0">
                <a:solidFill>
                  <a:schemeClr val="bg1"/>
                </a:solidFill>
                <a:hlinkClick r:id="rId14">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Tree>
    <p:extLst>
      <p:ext uri="{BB962C8B-B14F-4D97-AF65-F5344CB8AC3E}">
        <p14:creationId xmlns:p14="http://schemas.microsoft.com/office/powerpoint/2010/main" val="21607130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life-climamed.eu/hom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68AC-87F1-46EF-9900-1E7DBDD38260}"/>
              </a:ext>
            </a:extLst>
          </p:cNvPr>
          <p:cNvSpPr>
            <a:spLocks noGrp="1"/>
          </p:cNvSpPr>
          <p:nvPr>
            <p:ph type="ctrTitle"/>
          </p:nvPr>
        </p:nvSpPr>
        <p:spPr>
          <a:xfrm>
            <a:off x="2571960" y="1751278"/>
            <a:ext cx="8915399" cy="2216874"/>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br>
            <a:endParaRPr kumimoji="0" lang="el-GR" sz="2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3" name="Subtitle 2">
            <a:extLst>
              <a:ext uri="{FF2B5EF4-FFF2-40B4-BE49-F238E27FC236}">
                <a16:creationId xmlns:a16="http://schemas.microsoft.com/office/drawing/2014/main" id="{7873D27E-DD8D-453A-8454-9C48BA1EEC92}"/>
              </a:ext>
            </a:extLst>
          </p:cNvPr>
          <p:cNvSpPr>
            <a:spLocks noGrp="1"/>
          </p:cNvSpPr>
          <p:nvPr>
            <p:ph type="subTitle" idx="1"/>
          </p:nvPr>
        </p:nvSpPr>
        <p:spPr>
          <a:xfrm>
            <a:off x="9207544" y="5548004"/>
            <a:ext cx="2984456" cy="954107"/>
          </a:xfrm>
        </p:spPr>
        <p:txBody>
          <a:bodyPr>
            <a:normAutofit/>
          </a:bodyPr>
          <a:lstStyle/>
          <a:p>
            <a:pPr algn="r">
              <a:spcBef>
                <a:spcPts val="0"/>
              </a:spcBef>
            </a:pPr>
            <a:r>
              <a:rPr lang="en-US" sz="1400" b="1" dirty="0">
                <a:solidFill>
                  <a:srgbClr val="00B050"/>
                </a:solidFill>
                <a:latin typeface="Cambria" panose="02040503050406030204" pitchFamily="18" charset="0"/>
                <a:ea typeface="Cambria" panose="02040503050406030204" pitchFamily="18" charset="0"/>
              </a:rPr>
              <a:t> </a:t>
            </a:r>
          </a:p>
          <a:p>
            <a:pPr algn="r">
              <a:spcBef>
                <a:spcPts val="0"/>
              </a:spcBef>
            </a:pPr>
            <a:r>
              <a:rPr lang="en-US" sz="2000" dirty="0">
                <a:latin typeface="Cambria" panose="02040503050406030204" pitchFamily="18" charset="0"/>
                <a:ea typeface="Cambria" panose="02040503050406030204" pitchFamily="18" charset="0"/>
              </a:rPr>
              <a:t> </a:t>
            </a:r>
            <a:endParaRPr lang="el-GR" sz="2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120558A-3E93-458F-8EDA-90A2F6A0ED5F}"/>
              </a:ext>
            </a:extLst>
          </p:cNvPr>
          <p:cNvSpPr txBox="1"/>
          <p:nvPr/>
        </p:nvSpPr>
        <p:spPr>
          <a:xfrm>
            <a:off x="44374" y="6502111"/>
            <a:ext cx="2582057" cy="276999"/>
          </a:xfrm>
          <a:prstGeom prst="rect">
            <a:avLst/>
          </a:prstGeom>
          <a:noFill/>
        </p:spPr>
        <p:txBody>
          <a:bodyPr wrap="square" rtlCol="0">
            <a:spAutoFit/>
          </a:bodyPr>
          <a:lstStyle/>
          <a:p>
            <a:r>
              <a:rPr lang="en-US" sz="1200" dirty="0">
                <a:solidFill>
                  <a:schemeClr val="bg1"/>
                </a:solidFill>
                <a:hlinkClick r:id="rId2">
                  <a:extLst>
                    <a:ext uri="{A12FA001-AC4F-418D-AE19-62706E023703}">
                      <ahyp:hlinkClr xmlns="" xmlns:ahyp="http://schemas.microsoft.com/office/drawing/2018/hyperlinkcolor" val="tx"/>
                    </a:ext>
                  </a:extLst>
                </a:hlinkClick>
              </a:rPr>
              <a:t>https://life-climamed.eu/home</a:t>
            </a:r>
            <a:r>
              <a:rPr lang="en-US" sz="1200" dirty="0">
                <a:solidFill>
                  <a:schemeClr val="bg1"/>
                </a:solidFill>
              </a:rPr>
              <a:t> </a:t>
            </a:r>
            <a:endParaRPr lang="el-GR" sz="1200" dirty="0">
              <a:solidFill>
                <a:schemeClr val="bg1"/>
              </a:solidFill>
            </a:endParaRPr>
          </a:p>
        </p:txBody>
      </p:sp>
      <p:sp>
        <p:nvSpPr>
          <p:cNvPr id="10" name="TextBox 9">
            <a:extLst>
              <a:ext uri="{FF2B5EF4-FFF2-40B4-BE49-F238E27FC236}">
                <a16:creationId xmlns:a16="http://schemas.microsoft.com/office/drawing/2014/main" id="{17EEBB8B-AE4A-D4DC-8CF7-6B98C4474F9D}"/>
              </a:ext>
            </a:extLst>
          </p:cNvPr>
          <p:cNvSpPr txBox="1"/>
          <p:nvPr/>
        </p:nvSpPr>
        <p:spPr>
          <a:xfrm>
            <a:off x="3112982" y="4624674"/>
            <a:ext cx="6094562" cy="923330"/>
          </a:xfrm>
          <a:prstGeom prst="rect">
            <a:avLst/>
          </a:prstGeom>
          <a:noFill/>
        </p:spPr>
        <p:txBody>
          <a:bodyPr wrap="square">
            <a:spAutoFit/>
          </a:bodyPr>
          <a:lstStyle/>
          <a:p>
            <a:pPr algn="ct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Innovative technologies for climate change mitigation by Mediterranean agricultural sector</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18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Clima</a:t>
            </a: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MED</a:t>
            </a:r>
            <a: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r>
            <a:br>
              <a:rPr kumimoji="0" lang="el-GR"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br>
            <a:r>
              <a:rPr kumimoji="0" lang="en-US"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LIFE17 CCM/GR/000087 </a:t>
            </a:r>
            <a:endParaRPr lang="en-US" dirty="0"/>
          </a:p>
        </p:txBody>
      </p:sp>
      <p:sp>
        <p:nvSpPr>
          <p:cNvPr id="12" name="TextBox 11">
            <a:extLst>
              <a:ext uri="{FF2B5EF4-FFF2-40B4-BE49-F238E27FC236}">
                <a16:creationId xmlns:a16="http://schemas.microsoft.com/office/drawing/2014/main" id="{28086B80-77B2-0841-877D-3518C0014567}"/>
              </a:ext>
            </a:extLst>
          </p:cNvPr>
          <p:cNvSpPr txBox="1"/>
          <p:nvPr/>
        </p:nvSpPr>
        <p:spPr>
          <a:xfrm>
            <a:off x="3048719" y="2037824"/>
            <a:ext cx="6094562" cy="1200329"/>
          </a:xfrm>
          <a:prstGeom prst="rect">
            <a:avLst/>
          </a:prstGeom>
          <a:noFill/>
        </p:spPr>
        <p:txBody>
          <a:bodyPr wrap="square">
            <a:spAutoFit/>
          </a:bodyPr>
          <a:lstStyle/>
          <a:p>
            <a:pPr algn="ctr"/>
            <a:r>
              <a:rPr kumimoji="0" lang="en-US" sz="36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Mitigation Measures in Agriculture </a:t>
            </a:r>
            <a:endParaRPr lang="en-US" sz="3600" dirty="0"/>
          </a:p>
        </p:txBody>
      </p:sp>
    </p:spTree>
    <p:extLst>
      <p:ext uri="{BB962C8B-B14F-4D97-AF65-F5344CB8AC3E}">
        <p14:creationId xmlns:p14="http://schemas.microsoft.com/office/powerpoint/2010/main" val="43623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2C066-322E-422C-AC1B-FFAC50BD5ABE}"/>
              </a:ext>
            </a:extLst>
          </p:cNvPr>
          <p:cNvSpPr>
            <a:spLocks noGrp="1"/>
          </p:cNvSpPr>
          <p:nvPr>
            <p:ph type="title"/>
          </p:nvPr>
        </p:nvSpPr>
        <p:spPr/>
        <p:txBody>
          <a:bodyPr>
            <a:normAutofit/>
          </a:bodyPr>
          <a:lstStyle/>
          <a:p>
            <a:pPr algn="ctr"/>
            <a:r>
              <a:rPr lang="en-US" sz="4400" dirty="0"/>
              <a:t>Livestock system transition</a:t>
            </a:r>
          </a:p>
        </p:txBody>
      </p:sp>
      <p:sp>
        <p:nvSpPr>
          <p:cNvPr id="3" name="Θέση περιεχομένου 2">
            <a:extLst>
              <a:ext uri="{FF2B5EF4-FFF2-40B4-BE49-F238E27FC236}">
                <a16:creationId xmlns:a16="http://schemas.microsoft.com/office/drawing/2014/main" id="{8DB0A602-7EE0-4A42-BE65-7734AA682D5B}"/>
              </a:ext>
            </a:extLst>
          </p:cNvPr>
          <p:cNvSpPr>
            <a:spLocks noGrp="1"/>
          </p:cNvSpPr>
          <p:nvPr>
            <p:ph idx="1"/>
          </p:nvPr>
        </p:nvSpPr>
        <p:spPr>
          <a:xfrm>
            <a:off x="938348" y="2031274"/>
            <a:ext cx="10528663" cy="5425440"/>
          </a:xfrm>
        </p:spPr>
        <p:txBody>
          <a:bodyPr>
            <a:noAutofit/>
          </a:bodyPr>
          <a:lstStyle/>
          <a:p>
            <a:pPr algn="just">
              <a:lnSpc>
                <a:spcPct val="100000"/>
              </a:lnSpc>
              <a:spcBef>
                <a:spcPts val="0"/>
              </a:spcBef>
              <a:spcAft>
                <a:spcPts val="0"/>
              </a:spcAft>
            </a:pPr>
            <a:r>
              <a:rPr lang="en-US" dirty="0"/>
              <a:t>The second group of strategies has to do with increased livestock production efficiency and improved resource use. According to Food Agriculture Organization (FAO) the available husbandry practices can reduce livestock emissions by 20-30%. </a:t>
            </a:r>
            <a:endParaRPr lang="en-US" dirty="0" smtClean="0"/>
          </a:p>
          <a:p>
            <a:pPr algn="just">
              <a:lnSpc>
                <a:spcPct val="100000"/>
              </a:lnSpc>
              <a:spcBef>
                <a:spcPts val="0"/>
              </a:spcBef>
              <a:spcAft>
                <a:spcPts val="0"/>
              </a:spcAft>
            </a:pPr>
            <a:endParaRPr lang="el-GR" dirty="0"/>
          </a:p>
          <a:p>
            <a:pPr algn="just">
              <a:lnSpc>
                <a:spcPct val="100000"/>
              </a:lnSpc>
              <a:spcBef>
                <a:spcPts val="0"/>
              </a:spcBef>
              <a:spcAft>
                <a:spcPts val="0"/>
              </a:spcAft>
              <a:buFont typeface="Wingdings" panose="05000000000000000000" pitchFamily="2" charset="2"/>
              <a:buChar char="ü"/>
            </a:pPr>
            <a:r>
              <a:rPr lang="en-US" dirty="0"/>
              <a:t>A balanced combination of indoor housing and grazing can lead to a 22% reduction in CO</a:t>
            </a:r>
            <a:r>
              <a:rPr lang="en-US" baseline="-25000" dirty="0"/>
              <a:t>2</a:t>
            </a:r>
            <a:r>
              <a:rPr lang="en-US" dirty="0"/>
              <a:t> and improve animal welfare</a:t>
            </a:r>
            <a:r>
              <a:rPr lang="el-GR" dirty="0"/>
              <a:t> </a:t>
            </a:r>
            <a:endParaRPr lang="en-US" dirty="0" smtClean="0"/>
          </a:p>
          <a:p>
            <a:pPr algn="just">
              <a:lnSpc>
                <a:spcPct val="100000"/>
              </a:lnSpc>
              <a:spcBef>
                <a:spcPts val="0"/>
              </a:spcBef>
              <a:spcAft>
                <a:spcPts val="0"/>
              </a:spcAft>
              <a:buFont typeface="Wingdings" panose="05000000000000000000" pitchFamily="2" charset="2"/>
              <a:buChar char="ü"/>
            </a:pPr>
            <a:endParaRPr lang="el-GR" sz="2400" dirty="0"/>
          </a:p>
          <a:p>
            <a:pPr marL="533400" lvl="1" indent="-333375" algn="just">
              <a:lnSpc>
                <a:spcPct val="100000"/>
              </a:lnSpc>
              <a:spcBef>
                <a:spcPts val="0"/>
              </a:spcBef>
              <a:spcAft>
                <a:spcPts val="0"/>
              </a:spcAft>
              <a:buFont typeface="Wingdings" panose="05000000000000000000" pitchFamily="2" charset="2"/>
              <a:buChar char="q"/>
            </a:pPr>
            <a:r>
              <a:rPr lang="en-US" sz="2000" i="1" dirty="0"/>
              <a:t>Care is required to avoid the spread of disease and stress</a:t>
            </a:r>
          </a:p>
          <a:p>
            <a:pPr marL="533400" lvl="1" indent="-333375" algn="just">
              <a:lnSpc>
                <a:spcPct val="100000"/>
              </a:lnSpc>
              <a:spcBef>
                <a:spcPts val="0"/>
              </a:spcBef>
              <a:spcAft>
                <a:spcPts val="0"/>
              </a:spcAft>
              <a:buFont typeface="Wingdings" panose="05000000000000000000" pitchFamily="2" charset="2"/>
              <a:buChar char="q"/>
            </a:pPr>
            <a:r>
              <a:rPr lang="en-US" sz="2000" i="1" dirty="0"/>
              <a:t>Reducing social stress in ruminants and pigs can improve their feed </a:t>
            </a:r>
            <a:r>
              <a:rPr lang="en-US" sz="2000" i="1" dirty="0" smtClean="0"/>
              <a:t>efficiency</a:t>
            </a:r>
          </a:p>
          <a:p>
            <a:pPr lvl="1" algn="just">
              <a:lnSpc>
                <a:spcPct val="100000"/>
              </a:lnSpc>
              <a:spcBef>
                <a:spcPts val="0"/>
              </a:spcBef>
              <a:spcAft>
                <a:spcPts val="0"/>
              </a:spcAft>
              <a:buFont typeface="Wingdings" panose="05000000000000000000" pitchFamily="2" charset="2"/>
              <a:buChar char="ü"/>
            </a:pPr>
            <a:endParaRPr lang="en-US" dirty="0"/>
          </a:p>
          <a:p>
            <a:pPr algn="just">
              <a:lnSpc>
                <a:spcPct val="100000"/>
              </a:lnSpc>
              <a:spcBef>
                <a:spcPts val="0"/>
              </a:spcBef>
              <a:spcAft>
                <a:spcPts val="0"/>
              </a:spcAft>
              <a:buFont typeface="Wingdings" panose="05000000000000000000" pitchFamily="2" charset="2"/>
              <a:buChar char="ü"/>
            </a:pPr>
            <a:r>
              <a:rPr lang="en-US" dirty="0"/>
              <a:t>Proper record keeping of animal performance, health and breeding history can identify areas of improvement and inform decision making on breeding the next farm generation. </a:t>
            </a:r>
          </a:p>
        </p:txBody>
      </p:sp>
    </p:spTree>
    <p:extLst>
      <p:ext uri="{BB962C8B-B14F-4D97-AF65-F5344CB8AC3E}">
        <p14:creationId xmlns:p14="http://schemas.microsoft.com/office/powerpoint/2010/main" val="157366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2C066-322E-422C-AC1B-FFAC50BD5ABE}"/>
              </a:ext>
            </a:extLst>
          </p:cNvPr>
          <p:cNvSpPr>
            <a:spLocks noGrp="1"/>
          </p:cNvSpPr>
          <p:nvPr>
            <p:ph type="title"/>
          </p:nvPr>
        </p:nvSpPr>
        <p:spPr/>
        <p:txBody>
          <a:bodyPr>
            <a:normAutofit/>
          </a:bodyPr>
          <a:lstStyle/>
          <a:p>
            <a:pPr algn="ctr"/>
            <a:r>
              <a:rPr lang="en-US" sz="4400" dirty="0"/>
              <a:t>Livestock system transition</a:t>
            </a:r>
          </a:p>
        </p:txBody>
      </p:sp>
      <p:sp>
        <p:nvSpPr>
          <p:cNvPr id="3" name="Θέση περιεχομένου 2">
            <a:extLst>
              <a:ext uri="{FF2B5EF4-FFF2-40B4-BE49-F238E27FC236}">
                <a16:creationId xmlns:a16="http://schemas.microsoft.com/office/drawing/2014/main" id="{8DB0A602-7EE0-4A42-BE65-7734AA682D5B}"/>
              </a:ext>
            </a:extLst>
          </p:cNvPr>
          <p:cNvSpPr>
            <a:spLocks noGrp="1"/>
          </p:cNvSpPr>
          <p:nvPr>
            <p:ph idx="1"/>
          </p:nvPr>
        </p:nvSpPr>
        <p:spPr>
          <a:xfrm>
            <a:off x="1097280" y="1845734"/>
            <a:ext cx="10058400" cy="4564898"/>
          </a:xfrm>
        </p:spPr>
        <p:txBody>
          <a:bodyPr>
            <a:normAutofit/>
          </a:bodyPr>
          <a:lstStyle/>
          <a:p>
            <a:pPr algn="just">
              <a:lnSpc>
                <a:spcPct val="100000"/>
              </a:lnSpc>
              <a:spcBef>
                <a:spcPts val="0"/>
              </a:spcBef>
              <a:spcAft>
                <a:spcPts val="0"/>
              </a:spcAft>
              <a:buFont typeface="Wingdings" panose="05000000000000000000" pitchFamily="2" charset="2"/>
              <a:buChar char="ü"/>
            </a:pPr>
            <a:r>
              <a:rPr lang="en-US" dirty="0" smtClean="0"/>
              <a:t>Providing </a:t>
            </a:r>
            <a:r>
              <a:rPr lang="en-US" dirty="0"/>
              <a:t>good standards of livestock health by reducing the impact of diseases and parasites, can increase the average productive life span of animals, avoid milk reduction from diseases such as mastitis, thus reducing GHG per kg or liter of product. </a:t>
            </a:r>
            <a:endParaRPr lang="en-US" dirty="0" smtClean="0"/>
          </a:p>
          <a:p>
            <a:pPr algn="just">
              <a:lnSpc>
                <a:spcPct val="100000"/>
              </a:lnSpc>
              <a:spcBef>
                <a:spcPts val="0"/>
              </a:spcBef>
              <a:spcAft>
                <a:spcPts val="0"/>
              </a:spcAft>
              <a:buFont typeface="Wingdings" panose="05000000000000000000" pitchFamily="2" charset="2"/>
              <a:buChar char="ü"/>
            </a:pPr>
            <a:endParaRPr lang="en-US" dirty="0"/>
          </a:p>
          <a:p>
            <a:pPr algn="just">
              <a:lnSpc>
                <a:spcPct val="100000"/>
              </a:lnSpc>
              <a:spcBef>
                <a:spcPts val="0"/>
              </a:spcBef>
              <a:spcAft>
                <a:spcPts val="0"/>
              </a:spcAft>
              <a:buFont typeface="Wingdings" panose="05000000000000000000" pitchFamily="2" charset="2"/>
              <a:buChar char="ü"/>
            </a:pPr>
            <a:r>
              <a:rPr lang="en-US" dirty="0"/>
              <a:t>Other practices include the improvement of</a:t>
            </a:r>
            <a:r>
              <a:rPr lang="en-US" dirty="0" smtClean="0"/>
              <a:t>:</a:t>
            </a:r>
          </a:p>
          <a:p>
            <a:pPr algn="just">
              <a:lnSpc>
                <a:spcPct val="100000"/>
              </a:lnSpc>
              <a:spcBef>
                <a:spcPts val="0"/>
              </a:spcBef>
              <a:spcAft>
                <a:spcPts val="0"/>
              </a:spcAft>
              <a:buFont typeface="Wingdings" panose="05000000000000000000" pitchFamily="2" charset="2"/>
              <a:buChar char="ü"/>
            </a:pPr>
            <a:endParaRPr lang="en-US" dirty="0"/>
          </a:p>
          <a:p>
            <a:pPr marL="533400" lvl="1" indent="-333375" algn="just">
              <a:lnSpc>
                <a:spcPct val="100000"/>
              </a:lnSpc>
              <a:spcBef>
                <a:spcPts val="0"/>
              </a:spcBef>
              <a:spcAft>
                <a:spcPts val="0"/>
              </a:spcAft>
              <a:buFont typeface="Wingdings" panose="05000000000000000000" pitchFamily="2" charset="2"/>
              <a:buChar char="q"/>
            </a:pPr>
            <a:r>
              <a:rPr lang="en-US" dirty="0"/>
              <a:t>the average fertility rate of the herd, </a:t>
            </a:r>
          </a:p>
          <a:p>
            <a:pPr marL="533400" lvl="1" indent="-333375" algn="just">
              <a:lnSpc>
                <a:spcPct val="100000"/>
              </a:lnSpc>
              <a:spcBef>
                <a:spcPts val="0"/>
              </a:spcBef>
              <a:spcAft>
                <a:spcPts val="0"/>
              </a:spcAft>
              <a:buFont typeface="Wingdings" panose="05000000000000000000" pitchFamily="2" charset="2"/>
              <a:buChar char="q"/>
            </a:pPr>
            <a:r>
              <a:rPr lang="en-US" dirty="0"/>
              <a:t>Reduction of the interval between births (5-10% birth rate increase),</a:t>
            </a:r>
          </a:p>
          <a:p>
            <a:pPr marL="533400" lvl="1" indent="-333375" algn="just">
              <a:lnSpc>
                <a:spcPct val="100000"/>
              </a:lnSpc>
              <a:spcBef>
                <a:spcPts val="0"/>
              </a:spcBef>
              <a:spcAft>
                <a:spcPts val="0"/>
              </a:spcAft>
              <a:buFont typeface="Wingdings" panose="05000000000000000000" pitchFamily="2" charset="2"/>
              <a:buChar char="q"/>
            </a:pPr>
            <a:r>
              <a:rPr lang="en-US" dirty="0"/>
              <a:t>Reduction of the age at first calving (8-10% GHG reduction) and </a:t>
            </a:r>
          </a:p>
          <a:p>
            <a:pPr marL="533400" lvl="1" indent="-333375" algn="just">
              <a:lnSpc>
                <a:spcPct val="100000"/>
              </a:lnSpc>
              <a:spcBef>
                <a:spcPts val="0"/>
              </a:spcBef>
              <a:spcAft>
                <a:spcPts val="0"/>
              </a:spcAft>
              <a:buFont typeface="Wingdings" panose="05000000000000000000" pitchFamily="2" charset="2"/>
              <a:buChar char="q"/>
            </a:pPr>
            <a:r>
              <a:rPr lang="en-US" dirty="0"/>
              <a:t>Extent of the reproductive life of the animal. </a:t>
            </a:r>
            <a:endParaRPr lang="en-US" dirty="0" smtClean="0"/>
          </a:p>
          <a:p>
            <a:pPr marL="201168" lvl="1" indent="0" algn="just">
              <a:lnSpc>
                <a:spcPct val="100000"/>
              </a:lnSpc>
              <a:spcBef>
                <a:spcPts val="0"/>
              </a:spcBef>
              <a:spcAft>
                <a:spcPts val="0"/>
              </a:spcAft>
              <a:buNone/>
            </a:pPr>
            <a:endParaRPr lang="en-US" dirty="0" smtClean="0"/>
          </a:p>
          <a:p>
            <a:pPr marL="174625" lvl="1" indent="-174625" algn="just">
              <a:lnSpc>
                <a:spcPct val="100000"/>
              </a:lnSpc>
              <a:spcBef>
                <a:spcPts val="0"/>
              </a:spcBef>
              <a:spcAft>
                <a:spcPts val="0"/>
              </a:spcAft>
              <a:buFont typeface="Wingdings" panose="05000000000000000000" pitchFamily="2" charset="2"/>
              <a:buChar char="ü"/>
            </a:pPr>
            <a:r>
              <a:rPr lang="en-US" sz="2000" dirty="0" smtClean="0"/>
              <a:t>Selective breeding for increased productivity and feed efficiency can reduce GHG emissions up to 15%, but severe effect on health, welfare and fertility is prominent. </a:t>
            </a:r>
            <a:endParaRPr lang="en-US" sz="2000" dirty="0"/>
          </a:p>
        </p:txBody>
      </p:sp>
    </p:spTree>
    <p:extLst>
      <p:ext uri="{BB962C8B-B14F-4D97-AF65-F5344CB8AC3E}">
        <p14:creationId xmlns:p14="http://schemas.microsoft.com/office/powerpoint/2010/main" val="187950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5C5BAE-D7CA-4ECD-B3B0-DB8EFFEC766A}"/>
              </a:ext>
            </a:extLst>
          </p:cNvPr>
          <p:cNvSpPr>
            <a:spLocks noGrp="1"/>
          </p:cNvSpPr>
          <p:nvPr>
            <p:ph type="title"/>
          </p:nvPr>
        </p:nvSpPr>
        <p:spPr/>
        <p:txBody>
          <a:bodyPr>
            <a:normAutofit/>
          </a:bodyPr>
          <a:lstStyle/>
          <a:p>
            <a:r>
              <a:rPr lang="en-US" sz="4400" dirty="0"/>
              <a:t>Improved efficiency of nitrogen fertilizers </a:t>
            </a:r>
          </a:p>
        </p:txBody>
      </p:sp>
      <p:sp>
        <p:nvSpPr>
          <p:cNvPr id="3" name="Θέση περιεχομένου 2">
            <a:extLst>
              <a:ext uri="{FF2B5EF4-FFF2-40B4-BE49-F238E27FC236}">
                <a16:creationId xmlns:a16="http://schemas.microsoft.com/office/drawing/2014/main" id="{B4DB7F4A-DACB-48D1-8EB9-042F2CBF1398}"/>
              </a:ext>
            </a:extLst>
          </p:cNvPr>
          <p:cNvSpPr>
            <a:spLocks noGrp="1"/>
          </p:cNvSpPr>
          <p:nvPr>
            <p:ph idx="1"/>
          </p:nvPr>
        </p:nvSpPr>
        <p:spPr>
          <a:xfrm>
            <a:off x="1097280" y="1845733"/>
            <a:ext cx="10058400" cy="4587723"/>
          </a:xfrm>
        </p:spPr>
        <p:txBody>
          <a:bodyPr>
            <a:normAutofit fontScale="77500" lnSpcReduction="20000"/>
          </a:bodyPr>
          <a:lstStyle/>
          <a:p>
            <a:pPr marL="446088" indent="-446088" algn="just">
              <a:lnSpc>
                <a:spcPct val="120000"/>
              </a:lnSpc>
              <a:spcBef>
                <a:spcPts val="0"/>
              </a:spcBef>
              <a:spcAft>
                <a:spcPts val="0"/>
              </a:spcAft>
              <a:buFont typeface="Wingdings" panose="05000000000000000000" pitchFamily="2" charset="2"/>
              <a:buChar char="ü"/>
            </a:pPr>
            <a:r>
              <a:rPr lang="en-US" sz="2500" dirty="0"/>
              <a:t>Nitrogen applications are preferred to </a:t>
            </a:r>
            <a:r>
              <a:rPr lang="en-US" sz="2800" dirty="0"/>
              <a:t>be aligned with crop demands </a:t>
            </a:r>
            <a:endParaRPr lang="en-US" sz="2800" dirty="0" smtClean="0"/>
          </a:p>
          <a:p>
            <a:pPr marL="446088" indent="-446088" algn="just">
              <a:lnSpc>
                <a:spcPct val="120000"/>
              </a:lnSpc>
              <a:spcBef>
                <a:spcPts val="0"/>
              </a:spcBef>
              <a:spcAft>
                <a:spcPts val="0"/>
              </a:spcAft>
              <a:buFont typeface="Wingdings" panose="05000000000000000000" pitchFamily="2" charset="2"/>
              <a:buChar char="ü"/>
            </a:pPr>
            <a:endParaRPr lang="en-US" sz="2500" dirty="0"/>
          </a:p>
          <a:p>
            <a:pPr marL="446088" indent="-446088" algn="just">
              <a:lnSpc>
                <a:spcPct val="120000"/>
              </a:lnSpc>
              <a:spcBef>
                <a:spcPts val="0"/>
              </a:spcBef>
              <a:spcAft>
                <a:spcPts val="0"/>
              </a:spcAft>
              <a:buFont typeface="Wingdings" panose="05000000000000000000" pitchFamily="2" charset="2"/>
              <a:buChar char="ü"/>
            </a:pPr>
            <a:r>
              <a:rPr lang="en-US" sz="2500" dirty="0"/>
              <a:t>Measurement of soil N content before application to accurately determine </a:t>
            </a:r>
            <a:r>
              <a:rPr lang="en-US" sz="2500" dirty="0" smtClean="0"/>
              <a:t>needs</a:t>
            </a:r>
          </a:p>
          <a:p>
            <a:pPr marL="446088" indent="-446088" algn="just">
              <a:lnSpc>
                <a:spcPct val="120000"/>
              </a:lnSpc>
              <a:spcBef>
                <a:spcPts val="0"/>
              </a:spcBef>
              <a:spcAft>
                <a:spcPts val="0"/>
              </a:spcAft>
              <a:buFont typeface="Wingdings" panose="05000000000000000000" pitchFamily="2" charset="2"/>
              <a:buChar char="ü"/>
            </a:pPr>
            <a:endParaRPr lang="en-US" sz="2500" dirty="0"/>
          </a:p>
          <a:p>
            <a:pPr marL="446088" indent="-446088" algn="just">
              <a:lnSpc>
                <a:spcPct val="120000"/>
              </a:lnSpc>
              <a:spcBef>
                <a:spcPts val="0"/>
              </a:spcBef>
              <a:spcAft>
                <a:spcPts val="0"/>
              </a:spcAft>
              <a:buFont typeface="Wingdings" panose="05000000000000000000" pitchFamily="2" charset="2"/>
              <a:buChar char="ü"/>
            </a:pPr>
            <a:r>
              <a:rPr lang="en-US" sz="2500" dirty="0"/>
              <a:t>Recommended rates should not be </a:t>
            </a:r>
            <a:r>
              <a:rPr lang="en-US" sz="2500" dirty="0" smtClean="0"/>
              <a:t>exceeded</a:t>
            </a:r>
          </a:p>
          <a:p>
            <a:pPr marL="446088" indent="-446088" algn="just">
              <a:lnSpc>
                <a:spcPct val="120000"/>
              </a:lnSpc>
              <a:spcBef>
                <a:spcPts val="0"/>
              </a:spcBef>
              <a:spcAft>
                <a:spcPts val="0"/>
              </a:spcAft>
              <a:buFont typeface="Wingdings" panose="05000000000000000000" pitchFamily="2" charset="2"/>
              <a:buChar char="ü"/>
            </a:pPr>
            <a:endParaRPr lang="en-US" sz="2500" dirty="0"/>
          </a:p>
          <a:p>
            <a:pPr marL="446088" indent="-446088" algn="just">
              <a:lnSpc>
                <a:spcPct val="120000"/>
              </a:lnSpc>
              <a:spcBef>
                <a:spcPts val="0"/>
              </a:spcBef>
              <a:spcAft>
                <a:spcPts val="0"/>
              </a:spcAft>
              <a:buFont typeface="Wingdings" panose="05000000000000000000" pitchFamily="2" charset="2"/>
              <a:buChar char="ü"/>
            </a:pPr>
            <a:r>
              <a:rPr lang="en-US" sz="2500" dirty="0"/>
              <a:t>Application in smaller doses is more effective than single application </a:t>
            </a:r>
            <a:endParaRPr lang="en-US" sz="2500" dirty="0" smtClean="0"/>
          </a:p>
          <a:p>
            <a:pPr marL="446088" indent="-446088" algn="just">
              <a:lnSpc>
                <a:spcPct val="120000"/>
              </a:lnSpc>
              <a:spcBef>
                <a:spcPts val="0"/>
              </a:spcBef>
              <a:spcAft>
                <a:spcPts val="0"/>
              </a:spcAft>
              <a:buFont typeface="Wingdings" panose="05000000000000000000" pitchFamily="2" charset="2"/>
              <a:buChar char="ü"/>
            </a:pPr>
            <a:endParaRPr lang="en-US" sz="2500" dirty="0"/>
          </a:p>
          <a:p>
            <a:pPr marL="446088" indent="-446088" algn="just">
              <a:lnSpc>
                <a:spcPct val="120000"/>
              </a:lnSpc>
              <a:spcBef>
                <a:spcPts val="0"/>
              </a:spcBef>
              <a:spcAft>
                <a:spcPts val="0"/>
              </a:spcAft>
              <a:buFont typeface="Wingdings" panose="05000000000000000000" pitchFamily="2" charset="2"/>
              <a:buChar char="ü"/>
            </a:pPr>
            <a:r>
              <a:rPr lang="en-US" sz="2500" dirty="0"/>
              <a:t>Nitrogen fertilizer applications should be postponed when the soil is saturated and at high </a:t>
            </a:r>
            <a:r>
              <a:rPr lang="en-US" sz="2500" dirty="0" smtClean="0"/>
              <a:t>temperatures</a:t>
            </a:r>
          </a:p>
          <a:p>
            <a:pPr marL="446088" indent="-446088" algn="just">
              <a:lnSpc>
                <a:spcPct val="120000"/>
              </a:lnSpc>
              <a:spcBef>
                <a:spcPts val="0"/>
              </a:spcBef>
              <a:spcAft>
                <a:spcPts val="0"/>
              </a:spcAft>
              <a:buFont typeface="Wingdings" panose="05000000000000000000" pitchFamily="2" charset="2"/>
              <a:buChar char="ü"/>
            </a:pPr>
            <a:endParaRPr lang="en-US" sz="2500" dirty="0"/>
          </a:p>
          <a:p>
            <a:pPr marL="446088" indent="-446088" algn="just">
              <a:lnSpc>
                <a:spcPct val="120000"/>
              </a:lnSpc>
              <a:spcBef>
                <a:spcPts val="0"/>
              </a:spcBef>
              <a:spcAft>
                <a:spcPts val="0"/>
              </a:spcAft>
              <a:buFont typeface="Wingdings" panose="05000000000000000000" pitchFamily="2" charset="2"/>
              <a:buChar char="ü"/>
            </a:pPr>
            <a:r>
              <a:rPr lang="en-US" sz="2500" dirty="0"/>
              <a:t>Fertilizers coated with slow-release substances or nitrification inhibitors can reduce nitrate degradation and ammonium volatilization</a:t>
            </a:r>
          </a:p>
          <a:p>
            <a:r>
              <a:rPr lang="en-US" dirty="0"/>
              <a:t> </a:t>
            </a:r>
          </a:p>
        </p:txBody>
      </p:sp>
    </p:spTree>
    <p:extLst>
      <p:ext uri="{BB962C8B-B14F-4D97-AF65-F5344CB8AC3E}">
        <p14:creationId xmlns:p14="http://schemas.microsoft.com/office/powerpoint/2010/main" val="972560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5C5BAE-D7CA-4ECD-B3B0-DB8EFFEC766A}"/>
              </a:ext>
            </a:extLst>
          </p:cNvPr>
          <p:cNvSpPr>
            <a:spLocks noGrp="1"/>
          </p:cNvSpPr>
          <p:nvPr>
            <p:ph type="title"/>
          </p:nvPr>
        </p:nvSpPr>
        <p:spPr/>
        <p:txBody>
          <a:bodyPr>
            <a:normAutofit/>
          </a:bodyPr>
          <a:lstStyle/>
          <a:p>
            <a:pPr algn="ctr"/>
            <a:r>
              <a:rPr lang="en-US" sz="4400" dirty="0"/>
              <a:t>Building soil organic matter </a:t>
            </a:r>
          </a:p>
        </p:txBody>
      </p:sp>
      <p:sp>
        <p:nvSpPr>
          <p:cNvPr id="3" name="Θέση περιεχομένου 2">
            <a:extLst>
              <a:ext uri="{FF2B5EF4-FFF2-40B4-BE49-F238E27FC236}">
                <a16:creationId xmlns:a16="http://schemas.microsoft.com/office/drawing/2014/main" id="{B4DB7F4A-DACB-48D1-8EB9-042F2CBF1398}"/>
              </a:ext>
            </a:extLst>
          </p:cNvPr>
          <p:cNvSpPr>
            <a:spLocks noGrp="1"/>
          </p:cNvSpPr>
          <p:nvPr>
            <p:ph idx="1"/>
          </p:nvPr>
        </p:nvSpPr>
        <p:spPr>
          <a:xfrm>
            <a:off x="1097280" y="1845733"/>
            <a:ext cx="10058400" cy="4761896"/>
          </a:xfrm>
        </p:spPr>
        <p:txBody>
          <a:bodyPr>
            <a:normAutofit fontScale="62500" lnSpcReduction="20000"/>
          </a:bodyPr>
          <a:lstStyle/>
          <a:p>
            <a:pPr marL="0" indent="0" algn="just">
              <a:lnSpc>
                <a:spcPct val="120000"/>
              </a:lnSpc>
              <a:spcBef>
                <a:spcPts val="0"/>
              </a:spcBef>
              <a:spcAft>
                <a:spcPts val="0"/>
              </a:spcAft>
              <a:buNone/>
            </a:pPr>
            <a:r>
              <a:rPr lang="en-US" sz="3300" dirty="0"/>
              <a:t>Soil organic matter contains 58% carbon. The rest is oxygen, hydrogen and </a:t>
            </a:r>
            <a:r>
              <a:rPr lang="en-US" sz="3300" dirty="0" smtClean="0"/>
              <a:t>nutrients</a:t>
            </a:r>
          </a:p>
          <a:p>
            <a:pPr marL="0" indent="0" algn="just">
              <a:lnSpc>
                <a:spcPct val="120000"/>
              </a:lnSpc>
              <a:spcBef>
                <a:spcPts val="0"/>
              </a:spcBef>
              <a:spcAft>
                <a:spcPts val="0"/>
              </a:spcAft>
              <a:buNone/>
            </a:pPr>
            <a:endParaRPr lang="en-US" sz="3300" dirty="0"/>
          </a:p>
          <a:p>
            <a:pPr marL="0" indent="0" algn="just">
              <a:lnSpc>
                <a:spcPct val="120000"/>
              </a:lnSpc>
              <a:spcBef>
                <a:spcPts val="0"/>
              </a:spcBef>
              <a:spcAft>
                <a:spcPts val="0"/>
              </a:spcAft>
              <a:buNone/>
            </a:pPr>
            <a:r>
              <a:rPr lang="en-US" sz="3300" dirty="0"/>
              <a:t>Organic matter enhances soil fertility through increased water infiltration, nutrient retention and supports microbial </a:t>
            </a:r>
            <a:r>
              <a:rPr lang="en-US" sz="3300" dirty="0" smtClean="0"/>
              <a:t>activity</a:t>
            </a:r>
          </a:p>
          <a:p>
            <a:pPr marL="0" indent="0" algn="just">
              <a:lnSpc>
                <a:spcPct val="120000"/>
              </a:lnSpc>
              <a:spcBef>
                <a:spcPts val="0"/>
              </a:spcBef>
              <a:spcAft>
                <a:spcPts val="0"/>
              </a:spcAft>
              <a:buNone/>
            </a:pPr>
            <a:endParaRPr lang="en-US" sz="1800" dirty="0"/>
          </a:p>
          <a:p>
            <a:pPr marL="0" indent="0" algn="just">
              <a:lnSpc>
                <a:spcPct val="120000"/>
              </a:lnSpc>
              <a:spcBef>
                <a:spcPts val="0"/>
              </a:spcBef>
              <a:spcAft>
                <a:spcPts val="0"/>
              </a:spcAft>
              <a:buNone/>
            </a:pPr>
            <a:r>
              <a:rPr lang="en-US" sz="3300" b="1" u="sng" dirty="0"/>
              <a:t>Ways to increase organic matter</a:t>
            </a:r>
          </a:p>
          <a:p>
            <a:pPr marL="358775" indent="-358775" algn="just">
              <a:lnSpc>
                <a:spcPct val="120000"/>
              </a:lnSpc>
              <a:spcBef>
                <a:spcPts val="0"/>
              </a:spcBef>
              <a:spcAft>
                <a:spcPts val="0"/>
              </a:spcAft>
              <a:buFont typeface="Wingdings" panose="05000000000000000000" pitchFamily="2" charset="2"/>
              <a:buChar char="q"/>
            </a:pPr>
            <a:r>
              <a:rPr lang="en-US" sz="3300" dirty="0"/>
              <a:t>Cover crops or off-season high biomass crops</a:t>
            </a:r>
          </a:p>
          <a:p>
            <a:pPr marL="358775" indent="-358775" algn="just">
              <a:lnSpc>
                <a:spcPct val="120000"/>
              </a:lnSpc>
              <a:spcBef>
                <a:spcPts val="0"/>
              </a:spcBef>
              <a:spcAft>
                <a:spcPts val="0"/>
              </a:spcAft>
              <a:buFont typeface="Wingdings" panose="05000000000000000000" pitchFamily="2" charset="2"/>
              <a:buChar char="q"/>
            </a:pPr>
            <a:r>
              <a:rPr lang="en-US" sz="3300" dirty="0"/>
              <a:t>Incorporation of crop residues</a:t>
            </a:r>
          </a:p>
          <a:p>
            <a:pPr marL="358775" indent="-358775" algn="just">
              <a:lnSpc>
                <a:spcPct val="120000"/>
              </a:lnSpc>
              <a:spcBef>
                <a:spcPts val="0"/>
              </a:spcBef>
              <a:spcAft>
                <a:spcPts val="0"/>
              </a:spcAft>
              <a:buFont typeface="Wingdings" panose="05000000000000000000" pitchFamily="2" charset="2"/>
              <a:buChar char="q"/>
            </a:pPr>
            <a:r>
              <a:rPr lang="en-US" sz="3300" dirty="0"/>
              <a:t>Crops with high density or deep roots</a:t>
            </a:r>
          </a:p>
          <a:p>
            <a:pPr marL="358775" indent="-358775" algn="just">
              <a:lnSpc>
                <a:spcPct val="120000"/>
              </a:lnSpc>
              <a:spcBef>
                <a:spcPts val="0"/>
              </a:spcBef>
              <a:spcAft>
                <a:spcPts val="0"/>
              </a:spcAft>
              <a:buFont typeface="Wingdings" panose="05000000000000000000" pitchFamily="2" charset="2"/>
              <a:buChar char="q"/>
            </a:pPr>
            <a:r>
              <a:rPr lang="en-US" sz="3300" dirty="0"/>
              <a:t>Adding organic amendments such as peat, wood chips, grass clippings, straw, compost and manure</a:t>
            </a:r>
          </a:p>
          <a:p>
            <a:pPr marL="0" indent="0" algn="just">
              <a:lnSpc>
                <a:spcPct val="120000"/>
              </a:lnSpc>
              <a:spcBef>
                <a:spcPts val="0"/>
              </a:spcBef>
              <a:spcAft>
                <a:spcPts val="0"/>
              </a:spcAft>
              <a:buNone/>
            </a:pPr>
            <a:endParaRPr lang="en-US" sz="3300" dirty="0"/>
          </a:p>
          <a:p>
            <a:pPr marL="0" indent="0" algn="ctr">
              <a:lnSpc>
                <a:spcPct val="120000"/>
              </a:lnSpc>
              <a:spcBef>
                <a:spcPts val="0"/>
              </a:spcBef>
              <a:spcAft>
                <a:spcPts val="0"/>
              </a:spcAft>
              <a:buNone/>
            </a:pPr>
            <a:r>
              <a:rPr lang="en-US" sz="3300" b="1" dirty="0"/>
              <a:t>In order to </a:t>
            </a:r>
            <a:r>
              <a:rPr lang="en-US" sz="3300" b="1" dirty="0" smtClean="0"/>
              <a:t>conserve </a:t>
            </a:r>
            <a:r>
              <a:rPr lang="en-US" sz="3300" b="1" dirty="0"/>
              <a:t>organic matter, the practice of reduced tillage is recommended</a:t>
            </a:r>
          </a:p>
        </p:txBody>
      </p:sp>
    </p:spTree>
    <p:extLst>
      <p:ext uri="{BB962C8B-B14F-4D97-AF65-F5344CB8AC3E}">
        <p14:creationId xmlns:p14="http://schemas.microsoft.com/office/powerpoint/2010/main" val="154267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C3534C-1A1A-4115-9F4C-3959783B30D5}"/>
              </a:ext>
            </a:extLst>
          </p:cNvPr>
          <p:cNvSpPr>
            <a:spLocks noGrp="1"/>
          </p:cNvSpPr>
          <p:nvPr>
            <p:ph type="title"/>
          </p:nvPr>
        </p:nvSpPr>
        <p:spPr/>
        <p:txBody>
          <a:bodyPr>
            <a:normAutofit/>
          </a:bodyPr>
          <a:lstStyle/>
          <a:p>
            <a:pPr algn="ctr"/>
            <a:r>
              <a:rPr lang="en-US" sz="4400" dirty="0"/>
              <a:t>Soil carbon sequestration</a:t>
            </a:r>
          </a:p>
        </p:txBody>
      </p:sp>
      <p:sp>
        <p:nvSpPr>
          <p:cNvPr id="3" name="Θέση περιεχομένου 2">
            <a:extLst>
              <a:ext uri="{FF2B5EF4-FFF2-40B4-BE49-F238E27FC236}">
                <a16:creationId xmlns:a16="http://schemas.microsoft.com/office/drawing/2014/main" id="{6F1F6218-6B21-490B-8FF6-D5005593A955}"/>
              </a:ext>
            </a:extLst>
          </p:cNvPr>
          <p:cNvSpPr>
            <a:spLocks noGrp="1"/>
          </p:cNvSpPr>
          <p:nvPr>
            <p:ph idx="1"/>
          </p:nvPr>
        </p:nvSpPr>
        <p:spPr>
          <a:xfrm>
            <a:off x="1097280" y="1913467"/>
            <a:ext cx="10058400" cy="4530876"/>
          </a:xfrm>
        </p:spPr>
        <p:txBody>
          <a:bodyPr>
            <a:normAutofit/>
          </a:bodyPr>
          <a:lstStyle/>
          <a:p>
            <a:pPr algn="just">
              <a:lnSpc>
                <a:spcPct val="100000"/>
              </a:lnSpc>
              <a:spcBef>
                <a:spcPts val="0"/>
              </a:spcBef>
              <a:spcAft>
                <a:spcPts val="0"/>
              </a:spcAft>
            </a:pPr>
            <a:r>
              <a:rPr lang="en-US" dirty="0"/>
              <a:t>Agricultural activity has the potential to offset carbon emissions through carbon sequestration. Soil play a key role in mitigating climate change as it can be a potential sink of atmospheric carbon dioxide with the additional benefit of increasing soil fertility.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The term ‘carbon farming’ refers to practices that </a:t>
            </a:r>
            <a:r>
              <a:rPr lang="en-US" dirty="0" smtClean="0"/>
              <a:t>boost </a:t>
            </a:r>
            <a:r>
              <a:rPr lang="en-US" dirty="0"/>
              <a:t>carbon the uptake and store of carbon in soil. Current effective management methods include</a:t>
            </a:r>
            <a:r>
              <a:rPr lang="en-US" dirty="0" smtClean="0"/>
              <a:t>:</a:t>
            </a:r>
          </a:p>
          <a:p>
            <a:pPr algn="just">
              <a:lnSpc>
                <a:spcPct val="100000"/>
              </a:lnSpc>
              <a:spcBef>
                <a:spcPts val="0"/>
              </a:spcBef>
              <a:spcAft>
                <a:spcPts val="0"/>
              </a:spcAft>
            </a:pPr>
            <a:endParaRPr lang="en-US" dirty="0"/>
          </a:p>
          <a:p>
            <a:pPr marL="358775" indent="-358775" algn="just">
              <a:lnSpc>
                <a:spcPct val="100000"/>
              </a:lnSpc>
              <a:spcBef>
                <a:spcPts val="0"/>
              </a:spcBef>
              <a:spcAft>
                <a:spcPts val="0"/>
              </a:spcAft>
              <a:buFont typeface="Wingdings" panose="05000000000000000000" pitchFamily="2" charset="2"/>
              <a:buChar char="ü"/>
            </a:pPr>
            <a:r>
              <a:rPr lang="en-US" dirty="0"/>
              <a:t> notably reducing tillage intensity, </a:t>
            </a:r>
          </a:p>
          <a:p>
            <a:pPr marL="358775" indent="-358775" algn="just">
              <a:lnSpc>
                <a:spcPct val="100000"/>
              </a:lnSpc>
              <a:spcBef>
                <a:spcPts val="0"/>
              </a:spcBef>
              <a:spcAft>
                <a:spcPts val="0"/>
              </a:spcAft>
              <a:buFont typeface="Wingdings" panose="05000000000000000000" pitchFamily="2" charset="2"/>
              <a:buChar char="ü"/>
            </a:pPr>
            <a:r>
              <a:rPr lang="en-US" dirty="0"/>
              <a:t>eliminating summer fallow, </a:t>
            </a:r>
          </a:p>
          <a:p>
            <a:pPr marL="358775" indent="-358775" algn="just">
              <a:lnSpc>
                <a:spcPct val="100000"/>
              </a:lnSpc>
              <a:spcBef>
                <a:spcPts val="0"/>
              </a:spcBef>
              <a:spcAft>
                <a:spcPts val="0"/>
              </a:spcAft>
              <a:buFont typeface="Wingdings" panose="05000000000000000000" pitchFamily="2" charset="2"/>
              <a:buChar char="ü"/>
            </a:pPr>
            <a:r>
              <a:rPr lang="en-US" dirty="0"/>
              <a:t>planting more forages, and </a:t>
            </a:r>
          </a:p>
          <a:p>
            <a:pPr marL="358775" indent="-358775" algn="just">
              <a:lnSpc>
                <a:spcPct val="100000"/>
              </a:lnSpc>
              <a:spcBef>
                <a:spcPts val="0"/>
              </a:spcBef>
              <a:spcAft>
                <a:spcPts val="0"/>
              </a:spcAft>
              <a:buFont typeface="Wingdings" panose="05000000000000000000" pitchFamily="2" charset="2"/>
              <a:buChar char="ü"/>
            </a:pPr>
            <a:r>
              <a:rPr lang="en-US" dirty="0"/>
              <a:t>increasing residue inputs from higher yields. </a:t>
            </a:r>
          </a:p>
          <a:p>
            <a:pPr algn="just"/>
            <a:endParaRPr lang="en-US" dirty="0"/>
          </a:p>
        </p:txBody>
      </p:sp>
    </p:spTree>
    <p:extLst>
      <p:ext uri="{BB962C8B-B14F-4D97-AF65-F5344CB8AC3E}">
        <p14:creationId xmlns:p14="http://schemas.microsoft.com/office/powerpoint/2010/main" val="420071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C3534C-1A1A-4115-9F4C-3959783B30D5}"/>
              </a:ext>
            </a:extLst>
          </p:cNvPr>
          <p:cNvSpPr>
            <a:spLocks noGrp="1"/>
          </p:cNvSpPr>
          <p:nvPr>
            <p:ph type="title"/>
          </p:nvPr>
        </p:nvSpPr>
        <p:spPr/>
        <p:txBody>
          <a:bodyPr>
            <a:normAutofit/>
          </a:bodyPr>
          <a:lstStyle/>
          <a:p>
            <a:pPr algn="ctr"/>
            <a:r>
              <a:rPr lang="en-US" sz="4400" dirty="0"/>
              <a:t>Soil carbon sequestration</a:t>
            </a:r>
          </a:p>
        </p:txBody>
      </p:sp>
      <p:sp>
        <p:nvSpPr>
          <p:cNvPr id="3" name="Θέση περιεχομένου 2">
            <a:extLst>
              <a:ext uri="{FF2B5EF4-FFF2-40B4-BE49-F238E27FC236}">
                <a16:creationId xmlns:a16="http://schemas.microsoft.com/office/drawing/2014/main" id="{6F1F6218-6B21-490B-8FF6-D5005593A955}"/>
              </a:ext>
            </a:extLst>
          </p:cNvPr>
          <p:cNvSpPr>
            <a:spLocks noGrp="1"/>
          </p:cNvSpPr>
          <p:nvPr>
            <p:ph idx="1"/>
          </p:nvPr>
        </p:nvSpPr>
        <p:spPr>
          <a:xfrm>
            <a:off x="1097280" y="1913467"/>
            <a:ext cx="10058400" cy="4023360"/>
          </a:xfrm>
        </p:spPr>
        <p:txBody>
          <a:bodyPr>
            <a:normAutofit/>
          </a:bodyPr>
          <a:lstStyle/>
          <a:p>
            <a:pPr algn="just">
              <a:lnSpc>
                <a:spcPct val="100000"/>
              </a:lnSpc>
              <a:spcBef>
                <a:spcPts val="0"/>
              </a:spcBef>
              <a:spcAft>
                <a:spcPts val="0"/>
              </a:spcAft>
            </a:pPr>
            <a:r>
              <a:rPr lang="en-US" dirty="0"/>
              <a:t>Grassland are estimated to contain nearly 50% more carbon than forests. Converting cropland to permanent grasslands or fallow can result in significant increase in soil C sequestration. Further, rotational grazing can stimulate the growth of perennial grasses effectively increasing the carbon stock. For degraded grasslands, temporal and spatial management of livestock, fertilization and introduction of new plant (e.g. legumes) can help to restore them. Agroforestry and agropastoral system also has an important carbon sequestration potential, as it stores carbon in soil and as biomass in trees.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Weather conditions can influence the SOC balance of soil. Drought periods usually slow down the gains of C, that is slightly compensated from the reduced decomposition rate. Contrastingly, wet conditions increase C gains as the C inputs are slightly higher than the increased decomposition rate. </a:t>
            </a:r>
          </a:p>
          <a:p>
            <a:pPr algn="just">
              <a:lnSpc>
                <a:spcPct val="100000"/>
              </a:lnSpc>
              <a:spcBef>
                <a:spcPts val="0"/>
              </a:spcBef>
              <a:spcAft>
                <a:spcPts val="0"/>
              </a:spcAft>
            </a:pPr>
            <a:endParaRPr lang="en-US" dirty="0"/>
          </a:p>
        </p:txBody>
      </p:sp>
    </p:spTree>
    <p:extLst>
      <p:ext uri="{BB962C8B-B14F-4D97-AF65-F5344CB8AC3E}">
        <p14:creationId xmlns:p14="http://schemas.microsoft.com/office/powerpoint/2010/main" val="371916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EA22-8F89-493B-A1FA-70A2AD9BE0DD}"/>
              </a:ext>
            </a:extLst>
          </p:cNvPr>
          <p:cNvSpPr>
            <a:spLocks noGrp="1"/>
          </p:cNvSpPr>
          <p:nvPr>
            <p:ph type="title"/>
          </p:nvPr>
        </p:nvSpPr>
        <p:spPr>
          <a:xfrm>
            <a:off x="1479831" y="380106"/>
            <a:ext cx="10058400" cy="1450757"/>
          </a:xfrm>
        </p:spPr>
        <p:txBody>
          <a:bodyPr>
            <a:normAutofit/>
          </a:bodyPr>
          <a:lstStyle/>
          <a:p>
            <a:r>
              <a:rPr lang="en-US" sz="4400" dirty="0"/>
              <a:t>Factors affecting soil carbon pool capacity</a:t>
            </a:r>
          </a:p>
        </p:txBody>
      </p:sp>
      <p:graphicFrame>
        <p:nvGraphicFramePr>
          <p:cNvPr id="17" name="Diagram 16"/>
          <p:cNvGraphicFramePr/>
          <p:nvPr>
            <p:extLst>
              <p:ext uri="{D42A27DB-BD31-4B8C-83A1-F6EECF244321}">
                <p14:modId xmlns:p14="http://schemas.microsoft.com/office/powerpoint/2010/main" val="3624461105"/>
              </p:ext>
            </p:extLst>
          </p:nvPr>
        </p:nvGraphicFramePr>
        <p:xfrm>
          <a:off x="1219609" y="1830863"/>
          <a:ext cx="9186660" cy="4707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14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41895D-3351-446E-ACC2-F56705542A8D}"/>
              </a:ext>
            </a:extLst>
          </p:cNvPr>
          <p:cNvSpPr>
            <a:spLocks noGrp="1"/>
          </p:cNvSpPr>
          <p:nvPr>
            <p:ph type="title"/>
          </p:nvPr>
        </p:nvSpPr>
        <p:spPr/>
        <p:txBody>
          <a:bodyPr>
            <a:normAutofit/>
          </a:bodyPr>
          <a:lstStyle/>
          <a:p>
            <a:pPr algn="ctr"/>
            <a:r>
              <a:rPr lang="en-US" sz="4400" dirty="0"/>
              <a:t>Perennial crops</a:t>
            </a:r>
          </a:p>
        </p:txBody>
      </p:sp>
      <p:sp>
        <p:nvSpPr>
          <p:cNvPr id="3" name="Θέση περιεχομένου 2">
            <a:extLst>
              <a:ext uri="{FF2B5EF4-FFF2-40B4-BE49-F238E27FC236}">
                <a16:creationId xmlns:a16="http://schemas.microsoft.com/office/drawing/2014/main" id="{F0CC2257-62AE-43B8-8CB5-0B395F1573B1}"/>
              </a:ext>
            </a:extLst>
          </p:cNvPr>
          <p:cNvSpPr>
            <a:spLocks noGrp="1"/>
          </p:cNvSpPr>
          <p:nvPr>
            <p:ph idx="1"/>
          </p:nvPr>
        </p:nvSpPr>
        <p:spPr/>
        <p:txBody>
          <a:bodyPr>
            <a:normAutofit lnSpcReduction="10000"/>
          </a:bodyPr>
          <a:lstStyle/>
          <a:p>
            <a:pPr algn="just">
              <a:lnSpc>
                <a:spcPct val="100000"/>
              </a:lnSpc>
              <a:spcBef>
                <a:spcPts val="0"/>
              </a:spcBef>
              <a:spcAft>
                <a:spcPts val="0"/>
              </a:spcAft>
            </a:pPr>
            <a:r>
              <a:rPr lang="en-US" dirty="0"/>
              <a:t>Perennial crops are considered permanent crops and have a life cycle of at least three years. They don’t need to replanted every year and usually require few grow cycles before fruits  (apples, coffee, walnuts etc.) or they can regrow after harvesting (e.g. taro, cranberries, asparagus, oilseed crops etc.).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Compared to annual crops they have </a:t>
            </a:r>
            <a:r>
              <a:rPr lang="en-US" b="1" dirty="0"/>
              <a:t>larger root system </a:t>
            </a:r>
            <a:r>
              <a:rPr lang="en-US" dirty="0"/>
              <a:t>that prevents soil erosion, retains water, improves soil structure and enhance fauna biodiversity. They can significantly increase biomass yield and yield stability compared to continuous annual crops. Regarding carbon sequestration, they can efficiently store carbon in the soil and as plant biomass.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The development of diverse perennial grain agriculture has the potential to restore many pre-existing ecosystem services. Also it strengthens farmers resilience by providing diverse income and avoiding the costly yearly expenses and operational effort of establishing new crops. </a:t>
            </a:r>
          </a:p>
        </p:txBody>
      </p:sp>
    </p:spTree>
    <p:extLst>
      <p:ext uri="{BB962C8B-B14F-4D97-AF65-F5344CB8AC3E}">
        <p14:creationId xmlns:p14="http://schemas.microsoft.com/office/powerpoint/2010/main" val="93778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A94309-D9E1-4831-8C6F-6A4EC149B1B3}"/>
              </a:ext>
            </a:extLst>
          </p:cNvPr>
          <p:cNvSpPr>
            <a:spLocks noGrp="1"/>
          </p:cNvSpPr>
          <p:nvPr>
            <p:ph type="title"/>
          </p:nvPr>
        </p:nvSpPr>
        <p:spPr/>
        <p:txBody>
          <a:bodyPr>
            <a:normAutofit/>
          </a:bodyPr>
          <a:lstStyle/>
          <a:p>
            <a:pPr algn="ctr"/>
            <a:r>
              <a:rPr lang="en-US" sz="4400" dirty="0"/>
              <a:t>Land management</a:t>
            </a:r>
          </a:p>
        </p:txBody>
      </p:sp>
      <p:sp>
        <p:nvSpPr>
          <p:cNvPr id="3" name="Θέση περιεχομένου 2">
            <a:extLst>
              <a:ext uri="{FF2B5EF4-FFF2-40B4-BE49-F238E27FC236}">
                <a16:creationId xmlns:a16="http://schemas.microsoft.com/office/drawing/2014/main" id="{08BCB3AC-9590-476A-9DDF-E65851F9D0D6}"/>
              </a:ext>
            </a:extLst>
          </p:cNvPr>
          <p:cNvSpPr>
            <a:spLocks noGrp="1"/>
          </p:cNvSpPr>
          <p:nvPr>
            <p:ph idx="1"/>
          </p:nvPr>
        </p:nvSpPr>
        <p:spPr/>
        <p:txBody>
          <a:bodyPr>
            <a:normAutofit lnSpcReduction="10000"/>
          </a:bodyPr>
          <a:lstStyle/>
          <a:p>
            <a:pPr algn="just">
              <a:lnSpc>
                <a:spcPct val="100000"/>
              </a:lnSpc>
              <a:spcBef>
                <a:spcPts val="0"/>
              </a:spcBef>
              <a:spcAft>
                <a:spcPts val="0"/>
              </a:spcAft>
            </a:pPr>
            <a:r>
              <a:rPr lang="en-US" dirty="0"/>
              <a:t>Effective land management has the potential to effectively reduce, prevent or even reverse the environmental impact.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Agriculture and livestock expansion, especially in Latin America, results in land conversion of forests into agricultural land, significantly reducing biomass and soil carbon stock. Avoiding conversion of high carbon landscapes (e.g. forest, wetlands) is the first step in preventing further land degradation.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Afforestation is the process of introducing new trees to an area that had no trees before and reforestation is the practice of tree planting to an area with decreasing number of trees. Both can restore degraded land and natural ecosystems, sequestrate carbon and offset GHG emissions.  However, it is essential to consider that for a successful establishment of forests, selection of tree species adapted to regional climate and community engagement are essential. </a:t>
            </a:r>
          </a:p>
          <a:p>
            <a:endParaRPr lang="en-US" dirty="0"/>
          </a:p>
        </p:txBody>
      </p:sp>
    </p:spTree>
    <p:extLst>
      <p:ext uri="{BB962C8B-B14F-4D97-AF65-F5344CB8AC3E}">
        <p14:creationId xmlns:p14="http://schemas.microsoft.com/office/powerpoint/2010/main" val="2441927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30B470-9137-413E-97F6-B65727151657}"/>
              </a:ext>
            </a:extLst>
          </p:cNvPr>
          <p:cNvSpPr>
            <a:spLocks noGrp="1"/>
          </p:cNvSpPr>
          <p:nvPr>
            <p:ph type="title"/>
          </p:nvPr>
        </p:nvSpPr>
        <p:spPr/>
        <p:txBody>
          <a:bodyPr>
            <a:normAutofit/>
          </a:bodyPr>
          <a:lstStyle/>
          <a:p>
            <a:pPr algn="ctr"/>
            <a:r>
              <a:rPr lang="en-US" sz="4400" dirty="0"/>
              <a:t>Land Management - </a:t>
            </a:r>
            <a:r>
              <a:rPr lang="en-US" sz="4400" dirty="0"/>
              <a:t> </a:t>
            </a:r>
            <a:r>
              <a:rPr lang="en-US" sz="4400" dirty="0" smtClean="0"/>
              <a:t>                             Regenerative </a:t>
            </a:r>
            <a:r>
              <a:rPr lang="en-US" sz="4400" dirty="0"/>
              <a:t>agriculture</a:t>
            </a:r>
          </a:p>
        </p:txBody>
      </p:sp>
      <p:sp>
        <p:nvSpPr>
          <p:cNvPr id="3" name="Θέση περιεχομένου 2">
            <a:extLst>
              <a:ext uri="{FF2B5EF4-FFF2-40B4-BE49-F238E27FC236}">
                <a16:creationId xmlns:a16="http://schemas.microsoft.com/office/drawing/2014/main" id="{AB75816E-6163-4FED-81A9-0F92BC93FB24}"/>
              </a:ext>
            </a:extLst>
          </p:cNvPr>
          <p:cNvSpPr>
            <a:spLocks noGrp="1"/>
          </p:cNvSpPr>
          <p:nvPr>
            <p:ph idx="1"/>
          </p:nvPr>
        </p:nvSpPr>
        <p:spPr>
          <a:xfrm>
            <a:off x="1097280" y="1845733"/>
            <a:ext cx="10058400" cy="4457096"/>
          </a:xfrm>
        </p:spPr>
        <p:txBody>
          <a:bodyPr>
            <a:normAutofit fontScale="92500" lnSpcReduction="20000"/>
          </a:bodyPr>
          <a:lstStyle/>
          <a:p>
            <a:pPr algn="just">
              <a:lnSpc>
                <a:spcPct val="110000"/>
              </a:lnSpc>
              <a:spcBef>
                <a:spcPts val="0"/>
              </a:spcBef>
              <a:spcAft>
                <a:spcPts val="0"/>
              </a:spcAft>
            </a:pPr>
            <a:r>
              <a:rPr lang="en-US" dirty="0"/>
              <a:t>Regenerative agriculture can rehabilitate degraded lands </a:t>
            </a:r>
            <a:r>
              <a:rPr lang="en-US" b="0" i="0" dirty="0">
                <a:solidFill>
                  <a:srgbClr val="374151"/>
                </a:solidFill>
                <a:effectLst/>
              </a:rPr>
              <a:t>and convert them into healthy ecosystems to promote carbon sequestration and biodiversity</a:t>
            </a:r>
            <a:r>
              <a:rPr lang="en-US" b="0" i="0" dirty="0" smtClean="0">
                <a:solidFill>
                  <a:srgbClr val="374151"/>
                </a:solidFill>
                <a:effectLst/>
              </a:rPr>
              <a:t>.</a:t>
            </a:r>
          </a:p>
          <a:p>
            <a:pPr algn="just">
              <a:lnSpc>
                <a:spcPct val="110000"/>
              </a:lnSpc>
              <a:spcBef>
                <a:spcPts val="0"/>
              </a:spcBef>
              <a:spcAft>
                <a:spcPts val="0"/>
              </a:spcAft>
            </a:pPr>
            <a:endParaRPr lang="en-US" dirty="0">
              <a:solidFill>
                <a:srgbClr val="374151"/>
              </a:solidFill>
            </a:endParaRPr>
          </a:p>
          <a:p>
            <a:pPr algn="just">
              <a:lnSpc>
                <a:spcPct val="110000"/>
              </a:lnSpc>
              <a:spcBef>
                <a:spcPts val="0"/>
              </a:spcBef>
              <a:spcAft>
                <a:spcPts val="0"/>
              </a:spcAft>
            </a:pPr>
            <a:r>
              <a:rPr lang="en-US" dirty="0" smtClean="0">
                <a:solidFill>
                  <a:srgbClr val="374151"/>
                </a:solidFill>
              </a:rPr>
              <a:t> </a:t>
            </a:r>
            <a:r>
              <a:rPr lang="en-US" dirty="0">
                <a:solidFill>
                  <a:srgbClr val="374151"/>
                </a:solidFill>
              </a:rPr>
              <a:t>The ultimate goal of regenerative agriculture is to create productive and self-sustaining agricultural systems that benefit both the environment and the communities they support. </a:t>
            </a:r>
            <a:endParaRPr lang="en-US" dirty="0" smtClean="0">
              <a:solidFill>
                <a:srgbClr val="374151"/>
              </a:solidFill>
            </a:endParaRPr>
          </a:p>
          <a:p>
            <a:pPr algn="just">
              <a:lnSpc>
                <a:spcPct val="110000"/>
              </a:lnSpc>
              <a:spcBef>
                <a:spcPts val="0"/>
              </a:spcBef>
              <a:spcAft>
                <a:spcPts val="0"/>
              </a:spcAft>
            </a:pPr>
            <a:endParaRPr lang="en-US" dirty="0">
              <a:solidFill>
                <a:srgbClr val="374151"/>
              </a:solidFill>
            </a:endParaRPr>
          </a:p>
          <a:p>
            <a:pPr algn="just">
              <a:lnSpc>
                <a:spcPct val="110000"/>
              </a:lnSpc>
              <a:spcBef>
                <a:spcPts val="0"/>
              </a:spcBef>
              <a:spcAft>
                <a:spcPts val="0"/>
              </a:spcAft>
            </a:pPr>
            <a:r>
              <a:rPr lang="en-US" dirty="0">
                <a:solidFill>
                  <a:srgbClr val="374151"/>
                </a:solidFill>
              </a:rPr>
              <a:t>Regenerative agriculture recognizes the complexity of air, water and soil interactions, and that agriculture must also give back to the system, establishing cycles of regeneration. The main principles include: </a:t>
            </a:r>
          </a:p>
          <a:p>
            <a:pPr marL="804863" lvl="1" indent="-358775" algn="just">
              <a:lnSpc>
                <a:spcPct val="110000"/>
              </a:lnSpc>
              <a:spcBef>
                <a:spcPts val="0"/>
              </a:spcBef>
              <a:spcAft>
                <a:spcPts val="0"/>
              </a:spcAft>
              <a:buFont typeface="Wingdings" panose="05000000000000000000" pitchFamily="2" charset="2"/>
              <a:buChar char="q"/>
            </a:pPr>
            <a:r>
              <a:rPr lang="en-US" dirty="0">
                <a:solidFill>
                  <a:srgbClr val="374151"/>
                </a:solidFill>
              </a:rPr>
              <a:t>soil heath improvement</a:t>
            </a:r>
          </a:p>
          <a:p>
            <a:pPr marL="804863" lvl="1" indent="-358775" algn="just">
              <a:lnSpc>
                <a:spcPct val="110000"/>
              </a:lnSpc>
              <a:spcBef>
                <a:spcPts val="0"/>
              </a:spcBef>
              <a:spcAft>
                <a:spcPts val="0"/>
              </a:spcAft>
              <a:buFont typeface="Wingdings" panose="05000000000000000000" pitchFamily="2" charset="2"/>
              <a:buChar char="q"/>
            </a:pPr>
            <a:r>
              <a:rPr lang="en-US" dirty="0">
                <a:solidFill>
                  <a:srgbClr val="374151"/>
                </a:solidFill>
              </a:rPr>
              <a:t>no-till or reduced tillage</a:t>
            </a:r>
          </a:p>
          <a:p>
            <a:pPr marL="804863" lvl="1" indent="-358775" algn="just">
              <a:lnSpc>
                <a:spcPct val="110000"/>
              </a:lnSpc>
              <a:spcBef>
                <a:spcPts val="0"/>
              </a:spcBef>
              <a:spcAft>
                <a:spcPts val="0"/>
              </a:spcAft>
              <a:buFont typeface="Wingdings" panose="05000000000000000000" pitchFamily="2" charset="2"/>
              <a:buChar char="q"/>
            </a:pPr>
            <a:r>
              <a:rPr lang="en-US" dirty="0">
                <a:solidFill>
                  <a:srgbClr val="374151"/>
                </a:solidFill>
              </a:rPr>
              <a:t>water management and</a:t>
            </a:r>
          </a:p>
          <a:p>
            <a:pPr marL="804863" lvl="1" indent="-358775" algn="just">
              <a:lnSpc>
                <a:spcPct val="110000"/>
              </a:lnSpc>
              <a:spcBef>
                <a:spcPts val="0"/>
              </a:spcBef>
              <a:spcAft>
                <a:spcPts val="0"/>
              </a:spcAft>
              <a:buFont typeface="Wingdings" panose="05000000000000000000" pitchFamily="2" charset="2"/>
              <a:buChar char="q"/>
            </a:pPr>
            <a:r>
              <a:rPr lang="en-US" dirty="0">
                <a:solidFill>
                  <a:srgbClr val="374151"/>
                </a:solidFill>
              </a:rPr>
              <a:t>biodiversity conservation. </a:t>
            </a:r>
            <a:endParaRPr lang="en-US" dirty="0" smtClean="0">
              <a:solidFill>
                <a:srgbClr val="374151"/>
              </a:solidFill>
            </a:endParaRPr>
          </a:p>
          <a:p>
            <a:pPr lvl="1" algn="just">
              <a:lnSpc>
                <a:spcPct val="110000"/>
              </a:lnSpc>
              <a:spcBef>
                <a:spcPts val="0"/>
              </a:spcBef>
              <a:spcAft>
                <a:spcPts val="0"/>
              </a:spcAft>
              <a:buFont typeface="Wingdings" panose="05000000000000000000" pitchFamily="2" charset="2"/>
              <a:buChar char="§"/>
            </a:pPr>
            <a:endParaRPr lang="en-US" dirty="0">
              <a:solidFill>
                <a:srgbClr val="374151"/>
              </a:solidFill>
            </a:endParaRPr>
          </a:p>
          <a:p>
            <a:pPr algn="just">
              <a:lnSpc>
                <a:spcPct val="110000"/>
              </a:lnSpc>
              <a:spcBef>
                <a:spcPts val="0"/>
              </a:spcBef>
              <a:spcAft>
                <a:spcPts val="0"/>
              </a:spcAft>
            </a:pPr>
            <a:r>
              <a:rPr lang="en-US" dirty="0">
                <a:solidFill>
                  <a:srgbClr val="374151"/>
                </a:solidFill>
              </a:rPr>
              <a:t>Some of the farming practices include rotating grazing, agroforestry, use of compost and cover crops. </a:t>
            </a:r>
          </a:p>
          <a:p>
            <a:endParaRPr lang="en-US" dirty="0"/>
          </a:p>
        </p:txBody>
      </p:sp>
    </p:spTree>
    <p:extLst>
      <p:ext uri="{BB962C8B-B14F-4D97-AF65-F5344CB8AC3E}">
        <p14:creationId xmlns:p14="http://schemas.microsoft.com/office/powerpoint/2010/main" val="244301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38344B-E019-4C21-B9E0-F6453AE33351}"/>
              </a:ext>
            </a:extLst>
          </p:cNvPr>
          <p:cNvSpPr>
            <a:spLocks noGrp="1"/>
          </p:cNvSpPr>
          <p:nvPr>
            <p:ph type="title"/>
          </p:nvPr>
        </p:nvSpPr>
        <p:spPr/>
        <p:txBody>
          <a:bodyPr>
            <a:normAutofit/>
          </a:bodyPr>
          <a:lstStyle/>
          <a:p>
            <a:pPr algn="ctr"/>
            <a:r>
              <a:rPr lang="en-US" sz="4400" dirty="0"/>
              <a:t>Mitigation Measures </a:t>
            </a:r>
          </a:p>
        </p:txBody>
      </p:sp>
      <p:sp>
        <p:nvSpPr>
          <p:cNvPr id="3" name="Θέση περιεχομένου 2">
            <a:extLst>
              <a:ext uri="{FF2B5EF4-FFF2-40B4-BE49-F238E27FC236}">
                <a16:creationId xmlns:a16="http://schemas.microsoft.com/office/drawing/2014/main" id="{1828D224-361F-413A-BA40-D5426CEFD526}"/>
              </a:ext>
            </a:extLst>
          </p:cNvPr>
          <p:cNvSpPr>
            <a:spLocks noGrp="1"/>
          </p:cNvSpPr>
          <p:nvPr>
            <p:ph idx="1"/>
          </p:nvPr>
        </p:nvSpPr>
        <p:spPr>
          <a:xfrm>
            <a:off x="1097280" y="1828799"/>
            <a:ext cx="10058400" cy="4397829"/>
          </a:xfrm>
        </p:spPr>
        <p:txBody>
          <a:bodyPr>
            <a:normAutofit fontScale="85000" lnSpcReduction="10000"/>
          </a:bodyPr>
          <a:lstStyle/>
          <a:p>
            <a:pPr>
              <a:lnSpc>
                <a:spcPct val="120000"/>
              </a:lnSpc>
              <a:spcBef>
                <a:spcPts val="0"/>
              </a:spcBef>
              <a:spcAft>
                <a:spcPts val="0"/>
              </a:spcAft>
            </a:pPr>
            <a:endParaRPr lang="en-US" sz="2600" b="0" i="0" dirty="0">
              <a:solidFill>
                <a:srgbClr val="374151"/>
              </a:solidFill>
              <a:effectLst/>
            </a:endParaRPr>
          </a:p>
          <a:p>
            <a:pPr algn="just">
              <a:lnSpc>
                <a:spcPct val="120000"/>
              </a:lnSpc>
              <a:spcBef>
                <a:spcPts val="0"/>
              </a:spcBef>
              <a:spcAft>
                <a:spcPts val="0"/>
              </a:spcAft>
            </a:pPr>
            <a:r>
              <a:rPr lang="en-US" sz="2600" b="0" i="0" dirty="0">
                <a:solidFill>
                  <a:srgbClr val="374151"/>
                </a:solidFill>
                <a:effectLst/>
              </a:rPr>
              <a:t>Mitigation measures for climate change are </a:t>
            </a:r>
            <a:r>
              <a:rPr lang="en-US" sz="2400" b="1" dirty="0">
                <a:solidFill>
                  <a:srgbClr val="C00000"/>
                </a:solidFill>
              </a:rPr>
              <a:t>actions</a:t>
            </a:r>
            <a:r>
              <a:rPr lang="en-US" sz="2600" b="0" i="0" dirty="0">
                <a:solidFill>
                  <a:srgbClr val="374151"/>
                </a:solidFill>
                <a:effectLst/>
              </a:rPr>
              <a:t> and </a:t>
            </a:r>
            <a:r>
              <a:rPr lang="en-US" sz="2400" b="1" dirty="0">
                <a:solidFill>
                  <a:srgbClr val="C00000"/>
                </a:solidFill>
              </a:rPr>
              <a:t>strategies</a:t>
            </a:r>
            <a:r>
              <a:rPr lang="en-US" sz="2600" b="0" i="0" dirty="0">
                <a:solidFill>
                  <a:srgbClr val="374151"/>
                </a:solidFill>
                <a:effectLst/>
              </a:rPr>
              <a:t> aimed at </a:t>
            </a:r>
            <a:r>
              <a:rPr lang="en-US" sz="2400" b="1" dirty="0">
                <a:solidFill>
                  <a:schemeClr val="accent2"/>
                </a:solidFill>
              </a:rPr>
              <a:t>reducing or preventing the emissions of greenhouse gases </a:t>
            </a:r>
            <a:r>
              <a:rPr lang="en-US" sz="2600" b="0" i="0" dirty="0">
                <a:solidFill>
                  <a:srgbClr val="374151"/>
                </a:solidFill>
                <a:effectLst/>
              </a:rPr>
              <a:t>and other factors that contribute to global warming and its associated impacts. These measures are essential to limit the extent of climate change and its negative </a:t>
            </a:r>
            <a:r>
              <a:rPr lang="en-US" sz="2600" b="0" i="0" dirty="0" smtClean="0">
                <a:solidFill>
                  <a:srgbClr val="374151"/>
                </a:solidFill>
                <a:effectLst/>
              </a:rPr>
              <a:t>effects</a:t>
            </a:r>
          </a:p>
          <a:p>
            <a:pPr algn="just">
              <a:lnSpc>
                <a:spcPct val="120000"/>
              </a:lnSpc>
              <a:spcBef>
                <a:spcPts val="0"/>
              </a:spcBef>
              <a:spcAft>
                <a:spcPts val="0"/>
              </a:spcAft>
            </a:pPr>
            <a:endParaRPr lang="en-US" sz="2600" b="0" i="0" dirty="0">
              <a:solidFill>
                <a:srgbClr val="374151"/>
              </a:solidFill>
              <a:effectLst/>
            </a:endParaRPr>
          </a:p>
          <a:p>
            <a:pPr algn="just">
              <a:lnSpc>
                <a:spcPct val="120000"/>
              </a:lnSpc>
              <a:spcBef>
                <a:spcPts val="0"/>
              </a:spcBef>
              <a:spcAft>
                <a:spcPts val="0"/>
              </a:spcAft>
            </a:pPr>
            <a:r>
              <a:rPr lang="en-US" sz="2600" b="0" i="0" dirty="0" smtClean="0">
                <a:solidFill>
                  <a:srgbClr val="374151"/>
                </a:solidFill>
                <a:effectLst/>
              </a:rPr>
              <a:t>The </a:t>
            </a:r>
            <a:r>
              <a:rPr lang="en-US" sz="2600" b="1" i="0" dirty="0">
                <a:solidFill>
                  <a:srgbClr val="374151"/>
                </a:solidFill>
                <a:effectLst/>
              </a:rPr>
              <a:t>philosophy</a:t>
            </a:r>
            <a:r>
              <a:rPr lang="en-US" sz="2600" b="0" i="0" dirty="0">
                <a:solidFill>
                  <a:srgbClr val="374151"/>
                </a:solidFill>
                <a:effectLst/>
              </a:rPr>
              <a:t> behind mitigation measures for climate change is rooted in the recognition of humanity's responsibility to address the environmental consequences of its actions and to safeguard the well-being of current and future generations. This philosophy is built on five key types of mitigation. </a:t>
            </a:r>
          </a:p>
          <a:p>
            <a:pPr algn="just">
              <a:lnSpc>
                <a:spcPct val="120000"/>
              </a:lnSpc>
              <a:spcBef>
                <a:spcPts val="0"/>
              </a:spcBef>
              <a:spcAft>
                <a:spcPts val="0"/>
              </a:spcAft>
            </a:pPr>
            <a:r>
              <a:rPr lang="en-US" b="0" i="0" dirty="0">
                <a:solidFill>
                  <a:srgbClr val="374151"/>
                </a:solidFill>
                <a:effectLst/>
              </a:rPr>
              <a:t/>
            </a:r>
            <a:br>
              <a:rPr lang="en-US" b="0" i="0" dirty="0">
                <a:solidFill>
                  <a:srgbClr val="374151"/>
                </a:solidFill>
                <a:effectLst/>
              </a:rPr>
            </a:br>
            <a:endParaRPr lang="en-US" dirty="0"/>
          </a:p>
        </p:txBody>
      </p:sp>
    </p:spTree>
    <p:extLst>
      <p:ext uri="{BB962C8B-B14F-4D97-AF65-F5344CB8AC3E}">
        <p14:creationId xmlns:p14="http://schemas.microsoft.com/office/powerpoint/2010/main" val="328561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61726F-D558-4EB5-B19B-6B287D94DC59}"/>
              </a:ext>
            </a:extLst>
          </p:cNvPr>
          <p:cNvSpPr>
            <a:spLocks noGrp="1"/>
          </p:cNvSpPr>
          <p:nvPr>
            <p:ph type="title"/>
          </p:nvPr>
        </p:nvSpPr>
        <p:spPr/>
        <p:txBody>
          <a:bodyPr>
            <a:normAutofit/>
          </a:bodyPr>
          <a:lstStyle/>
          <a:p>
            <a:pPr algn="ctr"/>
            <a:r>
              <a:rPr lang="en-US" sz="4400" dirty="0"/>
              <a:t>Food loss and waste reduction</a:t>
            </a:r>
          </a:p>
        </p:txBody>
      </p:sp>
      <p:sp>
        <p:nvSpPr>
          <p:cNvPr id="3" name="Θέση περιεχομένου 2">
            <a:extLst>
              <a:ext uri="{FF2B5EF4-FFF2-40B4-BE49-F238E27FC236}">
                <a16:creationId xmlns:a16="http://schemas.microsoft.com/office/drawing/2014/main" id="{9F99073B-7F98-4EE2-9B5F-4B6821625429}"/>
              </a:ext>
            </a:extLst>
          </p:cNvPr>
          <p:cNvSpPr>
            <a:spLocks noGrp="1"/>
          </p:cNvSpPr>
          <p:nvPr>
            <p:ph idx="1"/>
          </p:nvPr>
        </p:nvSpPr>
        <p:spPr/>
        <p:txBody>
          <a:bodyPr>
            <a:normAutofit lnSpcReduction="10000"/>
          </a:bodyPr>
          <a:lstStyle/>
          <a:p>
            <a:pPr algn="just">
              <a:lnSpc>
                <a:spcPct val="100000"/>
              </a:lnSpc>
              <a:spcBef>
                <a:spcPts val="0"/>
              </a:spcBef>
              <a:spcAft>
                <a:spcPts val="0"/>
              </a:spcAft>
            </a:pPr>
            <a:r>
              <a:rPr lang="en-US" dirty="0"/>
              <a:t>Food loss and waste accounts for 8-10% of global greenhouse gasses and a huge waste of natural resources and energy. Reducing food waste along the supply chain can reduce the environmental impact of agriculture and help combat malnutrition.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When food is wasted farmers fleet to intensive farming practices that often involve heavy use of fertilizers and pesticides, to compensate for the wasted food.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smtClean="0"/>
              <a:t>By </a:t>
            </a:r>
            <a:r>
              <a:rPr lang="en-US" dirty="0"/>
              <a:t>cutting down food waste, farmers can move towards more sustainable practices, preserving water and protecting of non-renewable resources.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Pressure on biodiversity and natural habitats is alleviated, as the need for agricultural expansion to meet the increasing food demands is prevented. Conversion of forest into cropland can also be reduced, safeguarding the natural carbon stocks and preserving the ability of forest to capture carbon dioxide. </a:t>
            </a:r>
          </a:p>
        </p:txBody>
      </p:sp>
    </p:spTree>
    <p:extLst>
      <p:ext uri="{BB962C8B-B14F-4D97-AF65-F5344CB8AC3E}">
        <p14:creationId xmlns:p14="http://schemas.microsoft.com/office/powerpoint/2010/main" val="1903941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DD7A21-9985-42C7-AB7F-6B464236CCAF}"/>
              </a:ext>
            </a:extLst>
          </p:cNvPr>
          <p:cNvSpPr>
            <a:spLocks noGrp="1"/>
          </p:cNvSpPr>
          <p:nvPr>
            <p:ph type="title"/>
          </p:nvPr>
        </p:nvSpPr>
        <p:spPr/>
        <p:txBody>
          <a:bodyPr>
            <a:normAutofit/>
          </a:bodyPr>
          <a:lstStyle/>
          <a:p>
            <a:pPr algn="ctr"/>
            <a:r>
              <a:rPr lang="en-US" sz="4400" dirty="0"/>
              <a:t>Energy Use per Input Component</a:t>
            </a:r>
          </a:p>
        </p:txBody>
      </p:sp>
      <p:graphicFrame>
        <p:nvGraphicFramePr>
          <p:cNvPr id="6" name="Θέση περιεχομένου 5">
            <a:extLst>
              <a:ext uri="{FF2B5EF4-FFF2-40B4-BE49-F238E27FC236}">
                <a16:creationId xmlns:a16="http://schemas.microsoft.com/office/drawing/2014/main" id="{C2F484F0-655B-4800-82DB-125BCA3FD0FD}"/>
              </a:ext>
            </a:extLst>
          </p:cNvPr>
          <p:cNvGraphicFramePr>
            <a:graphicFrameLocks noGrp="1"/>
          </p:cNvGraphicFramePr>
          <p:nvPr>
            <p:ph idx="1"/>
            <p:extLst>
              <p:ext uri="{D42A27DB-BD31-4B8C-83A1-F6EECF244321}">
                <p14:modId xmlns:p14="http://schemas.microsoft.com/office/powerpoint/2010/main" val="3250796168"/>
              </p:ext>
            </p:extLst>
          </p:nvPr>
        </p:nvGraphicFramePr>
        <p:xfrm>
          <a:off x="4267199" y="1737360"/>
          <a:ext cx="7111847"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111B88-A31C-474E-9437-E63BBCF29AD2}"/>
              </a:ext>
            </a:extLst>
          </p:cNvPr>
          <p:cNvSpPr txBox="1"/>
          <p:nvPr/>
        </p:nvSpPr>
        <p:spPr>
          <a:xfrm>
            <a:off x="725129" y="2851795"/>
            <a:ext cx="2932471" cy="2308324"/>
          </a:xfrm>
          <a:prstGeom prst="rect">
            <a:avLst/>
          </a:prstGeom>
          <a:noFill/>
        </p:spPr>
        <p:txBody>
          <a:bodyPr wrap="square">
            <a:spAutoFit/>
          </a:bodyPr>
          <a:lstStyle/>
          <a:p>
            <a:pPr algn="just"/>
            <a:r>
              <a:rPr lang="en-US" dirty="0">
                <a:latin typeface="Cambria" panose="02040503050406030204" pitchFamily="18" charset="0"/>
                <a:ea typeface="Cambria" panose="02040503050406030204" pitchFamily="18" charset="0"/>
              </a:rPr>
              <a:t>The main energy uses are for agriculture operations in the field, agricultural inputs, machinery use, irrigation, transportation, and on-farm postharvest operations (storage, drying etc.).</a:t>
            </a:r>
          </a:p>
        </p:txBody>
      </p:sp>
    </p:spTree>
    <p:extLst>
      <p:ext uri="{BB962C8B-B14F-4D97-AF65-F5344CB8AC3E}">
        <p14:creationId xmlns:p14="http://schemas.microsoft.com/office/powerpoint/2010/main" val="334479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D8966A-D757-4118-811F-7F9DB6546EC3}"/>
              </a:ext>
            </a:extLst>
          </p:cNvPr>
          <p:cNvSpPr>
            <a:spLocks noGrp="1"/>
          </p:cNvSpPr>
          <p:nvPr>
            <p:ph type="title"/>
          </p:nvPr>
        </p:nvSpPr>
        <p:spPr/>
        <p:txBody>
          <a:bodyPr>
            <a:normAutofit/>
          </a:bodyPr>
          <a:lstStyle/>
          <a:p>
            <a:pPr algn="ctr"/>
            <a:r>
              <a:rPr lang="en-US" sz="4400" dirty="0"/>
              <a:t>Energy use </a:t>
            </a:r>
          </a:p>
        </p:txBody>
      </p:sp>
      <p:sp>
        <p:nvSpPr>
          <p:cNvPr id="3" name="Θέση περιεχομένου 2">
            <a:extLst>
              <a:ext uri="{FF2B5EF4-FFF2-40B4-BE49-F238E27FC236}">
                <a16:creationId xmlns:a16="http://schemas.microsoft.com/office/drawing/2014/main" id="{D714ACC6-071F-4559-955E-4430A9098979}"/>
              </a:ext>
            </a:extLst>
          </p:cNvPr>
          <p:cNvSpPr>
            <a:spLocks noGrp="1"/>
          </p:cNvSpPr>
          <p:nvPr>
            <p:ph idx="1"/>
          </p:nvPr>
        </p:nvSpPr>
        <p:spPr>
          <a:xfrm>
            <a:off x="1097279" y="1845734"/>
            <a:ext cx="10681063" cy="4023360"/>
          </a:xfrm>
        </p:spPr>
        <p:txBody>
          <a:bodyPr>
            <a:normAutofit lnSpcReduction="10000"/>
          </a:bodyPr>
          <a:lstStyle/>
          <a:p>
            <a:pPr algn="just">
              <a:lnSpc>
                <a:spcPct val="100000"/>
              </a:lnSpc>
              <a:spcBef>
                <a:spcPts val="0"/>
              </a:spcBef>
              <a:spcAft>
                <a:spcPts val="0"/>
              </a:spcAft>
            </a:pPr>
            <a:r>
              <a:rPr lang="en-US" sz="2400" dirty="0"/>
              <a:t>Agriculture and forestry sector consumes about 3.7% of the total energy in the </a:t>
            </a:r>
            <a:r>
              <a:rPr lang="en-US" sz="2400" dirty="0" smtClean="0"/>
              <a:t>EU</a:t>
            </a:r>
            <a:endParaRPr lang="en-US" sz="2400" dirty="0"/>
          </a:p>
          <a:p>
            <a:pPr algn="just">
              <a:lnSpc>
                <a:spcPct val="100000"/>
              </a:lnSpc>
              <a:spcBef>
                <a:spcPts val="0"/>
              </a:spcBef>
              <a:spcAft>
                <a:spcPts val="0"/>
              </a:spcAft>
            </a:pPr>
            <a:endParaRPr lang="en-US" sz="2400" dirty="0"/>
          </a:p>
          <a:p>
            <a:pPr algn="just">
              <a:lnSpc>
                <a:spcPct val="100000"/>
              </a:lnSpc>
              <a:spcBef>
                <a:spcPts val="0"/>
              </a:spcBef>
              <a:spcAft>
                <a:spcPts val="0"/>
              </a:spcAft>
            </a:pPr>
            <a:r>
              <a:rPr lang="en-US" sz="2400" dirty="0"/>
              <a:t>Nitrogen fertilizer production alone, accounts for about 48% of energy used in primary production. </a:t>
            </a:r>
            <a:endParaRPr lang="en-US" sz="2400" dirty="0" smtClean="0"/>
          </a:p>
          <a:p>
            <a:pPr algn="just">
              <a:lnSpc>
                <a:spcPct val="100000"/>
              </a:lnSpc>
              <a:spcBef>
                <a:spcPts val="0"/>
              </a:spcBef>
              <a:spcAft>
                <a:spcPts val="0"/>
              </a:spcAft>
            </a:pPr>
            <a:endParaRPr lang="en-US" sz="2400" dirty="0" smtClean="0"/>
          </a:p>
          <a:p>
            <a:pPr algn="just">
              <a:lnSpc>
                <a:spcPct val="100000"/>
              </a:lnSpc>
              <a:spcBef>
                <a:spcPts val="0"/>
              </a:spcBef>
              <a:spcAft>
                <a:spcPts val="0"/>
              </a:spcAft>
            </a:pPr>
            <a:r>
              <a:rPr lang="en-US" sz="2400" dirty="0" smtClean="0"/>
              <a:t>Machinery </a:t>
            </a:r>
            <a:r>
              <a:rPr lang="en-US" sz="2400" dirty="0"/>
              <a:t>use is responsible for about 30% of the agricultural energy </a:t>
            </a:r>
            <a:r>
              <a:rPr lang="en-US" sz="2400" dirty="0" smtClean="0"/>
              <a:t>use</a:t>
            </a:r>
            <a:endParaRPr lang="en-US" sz="2400" dirty="0"/>
          </a:p>
          <a:p>
            <a:pPr algn="just">
              <a:lnSpc>
                <a:spcPct val="100000"/>
              </a:lnSpc>
              <a:spcBef>
                <a:spcPts val="0"/>
              </a:spcBef>
              <a:spcAft>
                <a:spcPts val="0"/>
              </a:spcAft>
            </a:pPr>
            <a:endParaRPr lang="en-US" sz="2400" dirty="0" smtClean="0"/>
          </a:p>
          <a:p>
            <a:pPr algn="just">
              <a:lnSpc>
                <a:spcPct val="100000"/>
              </a:lnSpc>
              <a:spcBef>
                <a:spcPts val="0"/>
              </a:spcBef>
              <a:spcAft>
                <a:spcPts val="0"/>
              </a:spcAft>
            </a:pPr>
            <a:r>
              <a:rPr lang="en-US" sz="2400" dirty="0" smtClean="0"/>
              <a:t>It </a:t>
            </a:r>
            <a:r>
              <a:rPr lang="en-US" sz="2400" dirty="0"/>
              <a:t>is important to use tractors and machinery fit for purpose to avoid inefficient consumption of fossil fuel. Diesel engine used in mechanical pumping can be replaced with solar powered irrigation pumps. </a:t>
            </a:r>
          </a:p>
        </p:txBody>
      </p:sp>
    </p:spTree>
    <p:extLst>
      <p:ext uri="{BB962C8B-B14F-4D97-AF65-F5344CB8AC3E}">
        <p14:creationId xmlns:p14="http://schemas.microsoft.com/office/powerpoint/2010/main" val="196760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0F8C2E-AFFC-485C-B048-088355FCFB3A}"/>
              </a:ext>
            </a:extLst>
          </p:cNvPr>
          <p:cNvSpPr>
            <a:spLocks noGrp="1"/>
          </p:cNvSpPr>
          <p:nvPr>
            <p:ph type="title"/>
          </p:nvPr>
        </p:nvSpPr>
        <p:spPr/>
        <p:txBody>
          <a:bodyPr>
            <a:normAutofit/>
          </a:bodyPr>
          <a:lstStyle/>
          <a:p>
            <a:pPr algn="ctr"/>
            <a:r>
              <a:rPr lang="en-US" sz="4400" dirty="0"/>
              <a:t>Energy use </a:t>
            </a:r>
          </a:p>
        </p:txBody>
      </p:sp>
      <p:sp>
        <p:nvSpPr>
          <p:cNvPr id="3" name="Θέση περιεχομένου 2">
            <a:extLst>
              <a:ext uri="{FF2B5EF4-FFF2-40B4-BE49-F238E27FC236}">
                <a16:creationId xmlns:a16="http://schemas.microsoft.com/office/drawing/2014/main" id="{ADE058D2-1113-4D5C-B3A7-BDC398760612}"/>
              </a:ext>
            </a:extLst>
          </p:cNvPr>
          <p:cNvSpPr>
            <a:spLocks noGrp="1"/>
          </p:cNvSpPr>
          <p:nvPr>
            <p:ph idx="1"/>
          </p:nvPr>
        </p:nvSpPr>
        <p:spPr/>
        <p:txBody>
          <a:bodyPr>
            <a:normAutofit/>
          </a:bodyPr>
          <a:lstStyle/>
          <a:p>
            <a:pPr algn="just">
              <a:lnSpc>
                <a:spcPct val="100000"/>
              </a:lnSpc>
              <a:spcBef>
                <a:spcPts val="0"/>
              </a:spcBef>
              <a:spcAft>
                <a:spcPts val="0"/>
              </a:spcAft>
            </a:pPr>
            <a:r>
              <a:rPr lang="en-US" sz="2400" dirty="0"/>
              <a:t>Implementing renewable energy technologies on farms, such as solar panels or wind turbines, to meet energy needs can greatly reduce the reliance of agricultural sector on fossil fuels.</a:t>
            </a:r>
          </a:p>
          <a:p>
            <a:pPr algn="just">
              <a:lnSpc>
                <a:spcPct val="100000"/>
              </a:lnSpc>
              <a:spcBef>
                <a:spcPts val="0"/>
              </a:spcBef>
              <a:spcAft>
                <a:spcPts val="0"/>
              </a:spcAft>
            </a:pPr>
            <a:endParaRPr lang="en-US" sz="2400" dirty="0"/>
          </a:p>
          <a:p>
            <a:pPr algn="just">
              <a:lnSpc>
                <a:spcPct val="100000"/>
              </a:lnSpc>
              <a:spcBef>
                <a:spcPts val="0"/>
              </a:spcBef>
              <a:spcAft>
                <a:spcPts val="0"/>
              </a:spcAft>
            </a:pPr>
            <a:r>
              <a:rPr lang="en-US" sz="2400" dirty="0"/>
              <a:t>Methane recovery from manure is a practice that can be easily used in large livestock units. Methane can be captured from manure storage facilities and use it for biogas, a renewable energy source. This also reduces methane emissions reducing the substantial environmental impact of livestock production.  </a:t>
            </a:r>
          </a:p>
        </p:txBody>
      </p:sp>
    </p:spTree>
    <p:extLst>
      <p:ext uri="{BB962C8B-B14F-4D97-AF65-F5344CB8AC3E}">
        <p14:creationId xmlns:p14="http://schemas.microsoft.com/office/powerpoint/2010/main" val="403470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8D4A-6162-489B-B1BB-A6179C8BD504}"/>
              </a:ext>
            </a:extLst>
          </p:cNvPr>
          <p:cNvSpPr>
            <a:spLocks noGrp="1"/>
          </p:cNvSpPr>
          <p:nvPr>
            <p:ph type="title"/>
          </p:nvPr>
        </p:nvSpPr>
        <p:spPr/>
        <p:txBody>
          <a:bodyPr>
            <a:normAutofit/>
          </a:bodyPr>
          <a:lstStyle/>
          <a:p>
            <a:pPr algn="ctr"/>
            <a:r>
              <a:rPr lang="en-US" sz="4400" dirty="0"/>
              <a:t>Energy use</a:t>
            </a:r>
          </a:p>
        </p:txBody>
      </p:sp>
      <p:graphicFrame>
        <p:nvGraphicFramePr>
          <p:cNvPr id="4" name="Table 4">
            <a:extLst>
              <a:ext uri="{FF2B5EF4-FFF2-40B4-BE49-F238E27FC236}">
                <a16:creationId xmlns:a16="http://schemas.microsoft.com/office/drawing/2014/main" id="{E695DB79-E1B5-405B-B7AC-6B6C0924D3E3}"/>
              </a:ext>
            </a:extLst>
          </p:cNvPr>
          <p:cNvGraphicFramePr>
            <a:graphicFrameLocks noGrp="1"/>
          </p:cNvGraphicFramePr>
          <p:nvPr>
            <p:ph idx="1"/>
            <p:extLst>
              <p:ext uri="{D42A27DB-BD31-4B8C-83A1-F6EECF244321}">
                <p14:modId xmlns:p14="http://schemas.microsoft.com/office/powerpoint/2010/main" val="1854588089"/>
              </p:ext>
            </p:extLst>
          </p:nvPr>
        </p:nvGraphicFramePr>
        <p:xfrm>
          <a:off x="1096963" y="1846263"/>
          <a:ext cx="10058400" cy="41808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861975406"/>
                    </a:ext>
                  </a:extLst>
                </a:gridCol>
                <a:gridCol w="5029200">
                  <a:extLst>
                    <a:ext uri="{9D8B030D-6E8A-4147-A177-3AD203B41FA5}">
                      <a16:colId xmlns:a16="http://schemas.microsoft.com/office/drawing/2014/main" val="2543359525"/>
                    </a:ext>
                  </a:extLst>
                </a:gridCol>
              </a:tblGrid>
              <a:tr h="370840">
                <a:tc>
                  <a:txBody>
                    <a:bodyPr/>
                    <a:lstStyle/>
                    <a:p>
                      <a:pPr algn="ctr"/>
                      <a:r>
                        <a:rPr lang="en-US" dirty="0">
                          <a:latin typeface="Cambria" panose="02040503050406030204" pitchFamily="18" charset="0"/>
                          <a:ea typeface="Cambria" panose="02040503050406030204" pitchFamily="18" charset="0"/>
                        </a:rPr>
                        <a:t>Biogas Production</a:t>
                      </a:r>
                    </a:p>
                  </a:txBody>
                  <a:tcPr/>
                </a:tc>
                <a:tc>
                  <a:txBody>
                    <a:bodyPr/>
                    <a:lstStyle/>
                    <a:p>
                      <a:pPr algn="ctr"/>
                      <a:r>
                        <a:rPr lang="en-US" dirty="0">
                          <a:latin typeface="Cambria" panose="02040503050406030204" pitchFamily="18" charset="0"/>
                          <a:ea typeface="Cambria" panose="02040503050406030204" pitchFamily="18" charset="0"/>
                        </a:rPr>
                        <a:t>Agrivoltaics</a:t>
                      </a:r>
                    </a:p>
                  </a:txBody>
                  <a:tcPr/>
                </a:tc>
                <a:extLst>
                  <a:ext uri="{0D108BD9-81ED-4DB2-BD59-A6C34878D82A}">
                    <a16:rowId xmlns:a16="http://schemas.microsoft.com/office/drawing/2014/main" val="2998940867"/>
                  </a:ext>
                </a:extLst>
              </a:tr>
              <a:tr h="370840">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p>
                      <a:pPr algn="ctr"/>
                      <a:endParaRPr lang="en-US" dirty="0">
                        <a:latin typeface="Cambria" panose="02040503050406030204" pitchFamily="18" charset="0"/>
                        <a:ea typeface="Cambria" panose="02040503050406030204" pitchFamily="18" charset="0"/>
                      </a:endParaRPr>
                    </a:p>
                    <a:p>
                      <a:pPr algn="ctr"/>
                      <a:endParaRPr lang="en-US" dirty="0">
                        <a:latin typeface="Cambria" panose="02040503050406030204" pitchFamily="18" charset="0"/>
                        <a:ea typeface="Cambria" panose="02040503050406030204" pitchFamily="18" charset="0"/>
                      </a:endParaRPr>
                    </a:p>
                    <a:p>
                      <a:pPr algn="ctr"/>
                      <a:endParaRPr lang="en-US" dirty="0">
                        <a:latin typeface="Cambria" panose="02040503050406030204" pitchFamily="18" charset="0"/>
                        <a:ea typeface="Cambria" panose="02040503050406030204" pitchFamily="18" charset="0"/>
                      </a:endParaRPr>
                    </a:p>
                    <a:p>
                      <a:pPr algn="ctr"/>
                      <a:endParaRPr lang="en-US" dirty="0">
                        <a:latin typeface="Cambria" panose="02040503050406030204" pitchFamily="18" charset="0"/>
                        <a:ea typeface="Cambria" panose="02040503050406030204" pitchFamily="18" charset="0"/>
                      </a:endParaRPr>
                    </a:p>
                    <a:p>
                      <a:pPr algn="ctr"/>
                      <a:endParaRPr lang="en-US" dirty="0">
                        <a:latin typeface="Cambria" panose="02040503050406030204" pitchFamily="18" charset="0"/>
                        <a:ea typeface="Cambria" panose="02040503050406030204" pitchFamily="18" charset="0"/>
                      </a:endParaRPr>
                    </a:p>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203523019"/>
                  </a:ext>
                </a:extLst>
              </a:tr>
              <a:tr h="370840">
                <a:tc>
                  <a:txBody>
                    <a:bodyPr/>
                    <a:lstStyle/>
                    <a:p>
                      <a:pPr algn="ctr"/>
                      <a:r>
                        <a:rPr lang="en-US" sz="1600" dirty="0">
                          <a:latin typeface="Cambria" panose="02040503050406030204" pitchFamily="18" charset="0"/>
                          <a:ea typeface="Cambria" panose="02040503050406030204" pitchFamily="18" charset="0"/>
                        </a:rPr>
                        <a:t>Biogas is produces under anaerobic condition where microorganisms break down organic matter (manure) producing methane, CO</a:t>
                      </a:r>
                      <a:r>
                        <a:rPr lang="en-US" sz="1600" baseline="-25000" dirty="0">
                          <a:latin typeface="Cambria" panose="02040503050406030204" pitchFamily="18" charset="0"/>
                          <a:ea typeface="Cambria" panose="02040503050406030204" pitchFamily="18" charset="0"/>
                        </a:rPr>
                        <a:t>2</a:t>
                      </a:r>
                      <a:r>
                        <a:rPr lang="en-US" sz="1600" dirty="0">
                          <a:latin typeface="Cambria" panose="02040503050406030204" pitchFamily="18" charset="0"/>
                          <a:ea typeface="Cambria" panose="02040503050406030204" pitchFamily="18" charset="0"/>
                        </a:rPr>
                        <a:t> and small quantities of  other gasses. </a:t>
                      </a:r>
                    </a:p>
                  </a:txBody>
                  <a:tcPr/>
                </a:tc>
                <a:tc>
                  <a:txBody>
                    <a:bodyPr/>
                    <a:lstStyle/>
                    <a:p>
                      <a:pPr algn="ctr"/>
                      <a:r>
                        <a:rPr lang="en-US" sz="1600" dirty="0">
                          <a:latin typeface="Cambria" panose="02040503050406030204" pitchFamily="18" charset="0"/>
                          <a:ea typeface="Cambria" panose="02040503050406030204" pitchFamily="18" charset="0"/>
                        </a:rPr>
                        <a:t>Combines crop production with solar energy in a way that benefits the performance of both. Solar panels protect the crops located underneath (high temperatures, hailstone etc.) and reduce evapotranspiration, thus reducing water footprint. In return the efficiency of photovoltaics can increase almost 2-fold. </a:t>
                      </a:r>
                    </a:p>
                  </a:txBody>
                  <a:tcPr/>
                </a:tc>
                <a:extLst>
                  <a:ext uri="{0D108BD9-81ED-4DB2-BD59-A6C34878D82A}">
                    <a16:rowId xmlns:a16="http://schemas.microsoft.com/office/drawing/2014/main" val="3346801926"/>
                  </a:ext>
                </a:extLst>
              </a:tr>
            </a:tbl>
          </a:graphicData>
        </a:graphic>
      </p:graphicFrame>
      <p:pic>
        <p:nvPicPr>
          <p:cNvPr id="6" name="Picture 5">
            <a:extLst>
              <a:ext uri="{FF2B5EF4-FFF2-40B4-BE49-F238E27FC236}">
                <a16:creationId xmlns:a16="http://schemas.microsoft.com/office/drawing/2014/main" id="{9AEB12DB-A7D0-40CD-8A8E-52CA787B4EE0}"/>
              </a:ext>
            </a:extLst>
          </p:cNvPr>
          <p:cNvPicPr>
            <a:picLocks noChangeAspect="1"/>
          </p:cNvPicPr>
          <p:nvPr/>
        </p:nvPicPr>
        <p:blipFill>
          <a:blip r:embed="rId2"/>
          <a:stretch>
            <a:fillRect/>
          </a:stretch>
        </p:blipFill>
        <p:spPr>
          <a:xfrm>
            <a:off x="2123343" y="2355239"/>
            <a:ext cx="2910254" cy="1637017"/>
          </a:xfrm>
          <a:prstGeom prst="rect">
            <a:avLst/>
          </a:prstGeom>
        </p:spPr>
      </p:pic>
      <p:pic>
        <p:nvPicPr>
          <p:cNvPr id="1026" name="Picture 2" descr="Largest Farm to Grow Crops Under Solar Panels Proves To Be A Bumper Crop  For Agrivoltaic Land Use — AGRITECTURE">
            <a:extLst>
              <a:ext uri="{FF2B5EF4-FFF2-40B4-BE49-F238E27FC236}">
                <a16:creationId xmlns:a16="http://schemas.microsoft.com/office/drawing/2014/main" id="{C6A992DE-667E-4217-8E3E-1E973BE8C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014" y="2298482"/>
            <a:ext cx="3321417" cy="184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3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normAutofit/>
          </a:bodyPr>
          <a:lstStyle/>
          <a:p>
            <a:pPr algn="ctr"/>
            <a:r>
              <a:rPr lang="en-US" sz="4400" dirty="0"/>
              <a:t>Climate-smart agriculture</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a:xfrm>
            <a:off x="1097280" y="1845734"/>
            <a:ext cx="10058400" cy="4417414"/>
          </a:xfrm>
        </p:spPr>
        <p:txBody>
          <a:bodyPr>
            <a:normAutofit/>
          </a:bodyPr>
          <a:lstStyle/>
          <a:p>
            <a:pPr algn="just">
              <a:lnSpc>
                <a:spcPct val="100000"/>
              </a:lnSpc>
              <a:spcBef>
                <a:spcPts val="0"/>
              </a:spcBef>
              <a:spcAft>
                <a:spcPts val="0"/>
              </a:spcAft>
            </a:pPr>
            <a:r>
              <a:rPr lang="en-US" dirty="0"/>
              <a:t>Climate smart agriculture (CSA) practices are strategies that aim to increase productivity and enhance resilience towards a green and climate resilient farming</a:t>
            </a:r>
            <a:r>
              <a:rPr lang="en-US" dirty="0" smtClean="0"/>
              <a:t>.</a:t>
            </a:r>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smtClean="0"/>
              <a:t>CSA </a:t>
            </a:r>
            <a:r>
              <a:rPr lang="en-US" dirty="0"/>
              <a:t>is a way of combining the sustainable practices to tackle a specific climate risk , tailored for an established farming community. Farmers are equipped with the knowledge required to implement sustainable practices that fit the problem at hand.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dirty="0"/>
              <a:t>For example, farmers located in areas with long drought periods can improve water retention and infiltration soil ability by increasing soil organic matter, planting cover crops (e.g. vetch and cereals) or applying biodegraded films on top of the soil. </a:t>
            </a:r>
          </a:p>
          <a:p>
            <a:endParaRPr lang="en-US" dirty="0"/>
          </a:p>
        </p:txBody>
      </p:sp>
    </p:spTree>
    <p:extLst>
      <p:ext uri="{BB962C8B-B14F-4D97-AF65-F5344CB8AC3E}">
        <p14:creationId xmlns:p14="http://schemas.microsoft.com/office/powerpoint/2010/main" val="231402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748B-B327-84D5-3B83-E127D98CFA03}"/>
              </a:ext>
            </a:extLst>
          </p:cNvPr>
          <p:cNvSpPr>
            <a:spLocks noGrp="1"/>
          </p:cNvSpPr>
          <p:nvPr>
            <p:ph type="title"/>
          </p:nvPr>
        </p:nvSpPr>
        <p:spPr/>
        <p:txBody>
          <a:bodyPr>
            <a:normAutofit/>
          </a:bodyPr>
          <a:lstStyle/>
          <a:p>
            <a:pPr algn="ctr"/>
            <a:r>
              <a:rPr lang="en-US" sz="4400" dirty="0"/>
              <a:t>Climate-smart agriculture</a:t>
            </a:r>
          </a:p>
        </p:txBody>
      </p:sp>
      <p:sp>
        <p:nvSpPr>
          <p:cNvPr id="3" name="Content Placeholder 2">
            <a:extLst>
              <a:ext uri="{FF2B5EF4-FFF2-40B4-BE49-F238E27FC236}">
                <a16:creationId xmlns:a16="http://schemas.microsoft.com/office/drawing/2014/main" id="{E578F5D8-B833-D9F3-51FE-27840A0ACE6C}"/>
              </a:ext>
            </a:extLst>
          </p:cNvPr>
          <p:cNvSpPr>
            <a:spLocks noGrp="1"/>
          </p:cNvSpPr>
          <p:nvPr>
            <p:ph idx="1"/>
          </p:nvPr>
        </p:nvSpPr>
        <p:spPr>
          <a:xfrm>
            <a:off x="1097280" y="1845734"/>
            <a:ext cx="10058400" cy="4417414"/>
          </a:xfrm>
        </p:spPr>
        <p:txBody>
          <a:bodyPr>
            <a:normAutofit/>
          </a:bodyPr>
          <a:lstStyle/>
          <a:p>
            <a:pPr algn="just">
              <a:lnSpc>
                <a:spcPct val="100000"/>
              </a:lnSpc>
              <a:spcBef>
                <a:spcPts val="0"/>
              </a:spcBef>
              <a:spcAft>
                <a:spcPts val="0"/>
              </a:spcAft>
            </a:pPr>
            <a:r>
              <a:rPr lang="en-US" dirty="0" smtClean="0"/>
              <a:t>CSA </a:t>
            </a:r>
            <a:r>
              <a:rPr lang="en-US" dirty="0"/>
              <a:t>strategies provide the essential information to farmer on what to apply and when to avoid excess application of pesticides. Pest and disease resistant crop varieties are constantly being developed. Planting those varieties can eliminate or significantly reduce pesticide application. </a:t>
            </a:r>
            <a:endParaRPr lang="en-US" dirty="0" smtClean="0"/>
          </a:p>
          <a:p>
            <a:pPr algn="just">
              <a:lnSpc>
                <a:spcPct val="100000"/>
              </a:lnSpc>
              <a:spcBef>
                <a:spcPts val="0"/>
              </a:spcBef>
              <a:spcAft>
                <a:spcPts val="0"/>
              </a:spcAft>
            </a:pPr>
            <a:endParaRPr lang="en-US" dirty="0"/>
          </a:p>
          <a:p>
            <a:pPr algn="just">
              <a:lnSpc>
                <a:spcPct val="100000"/>
              </a:lnSpc>
              <a:spcBef>
                <a:spcPts val="0"/>
              </a:spcBef>
              <a:spcAft>
                <a:spcPts val="0"/>
              </a:spcAft>
            </a:pPr>
            <a:r>
              <a:rPr lang="en-US" i="1" dirty="0" smtClean="0"/>
              <a:t>Examples </a:t>
            </a:r>
            <a:r>
              <a:rPr lang="en-US" i="1" dirty="0"/>
              <a:t>related to the Mediterranean include</a:t>
            </a:r>
            <a:r>
              <a:rPr lang="en-US" i="1" dirty="0" smtClean="0"/>
              <a:t>:</a:t>
            </a:r>
          </a:p>
          <a:p>
            <a:pPr algn="just">
              <a:lnSpc>
                <a:spcPct val="100000"/>
              </a:lnSpc>
              <a:spcBef>
                <a:spcPts val="0"/>
              </a:spcBef>
              <a:spcAft>
                <a:spcPts val="0"/>
              </a:spcAft>
            </a:pPr>
            <a:endParaRPr lang="en-US" i="1" dirty="0"/>
          </a:p>
          <a:p>
            <a:pPr marL="358775" indent="-358775" algn="just">
              <a:lnSpc>
                <a:spcPct val="100000"/>
              </a:lnSpc>
              <a:spcBef>
                <a:spcPts val="0"/>
              </a:spcBef>
              <a:spcAft>
                <a:spcPts val="0"/>
              </a:spcAft>
              <a:buFont typeface="Wingdings" panose="05000000000000000000" pitchFamily="2" charset="2"/>
              <a:buChar char="Ø"/>
            </a:pPr>
            <a:r>
              <a:rPr lang="en-US" dirty="0"/>
              <a:t>Potato and tomato varieties resistant to nematode or downy mildew</a:t>
            </a:r>
          </a:p>
          <a:p>
            <a:pPr marL="358775" indent="-358775" algn="just">
              <a:lnSpc>
                <a:spcPct val="100000"/>
              </a:lnSpc>
              <a:spcBef>
                <a:spcPts val="0"/>
              </a:spcBef>
              <a:spcAft>
                <a:spcPts val="0"/>
              </a:spcAft>
              <a:buFont typeface="Wingdings" panose="05000000000000000000" pitchFamily="2" charset="2"/>
              <a:buChar char="Ø"/>
            </a:pPr>
            <a:r>
              <a:rPr lang="en-US" dirty="0"/>
              <a:t>Inoculation of watermelon in pumpkin to take advantage of the resistance of pumpkin to soil-borne diseases, e.g. Fusarium and better absorption of water and nutrients</a:t>
            </a:r>
          </a:p>
          <a:p>
            <a:endParaRPr lang="en-US" dirty="0"/>
          </a:p>
        </p:txBody>
      </p:sp>
    </p:spTree>
    <p:extLst>
      <p:ext uri="{BB962C8B-B14F-4D97-AF65-F5344CB8AC3E}">
        <p14:creationId xmlns:p14="http://schemas.microsoft.com/office/powerpoint/2010/main" val="939914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A5A4E8-D75E-4B97-8055-5B69478D156E}"/>
              </a:ext>
            </a:extLst>
          </p:cNvPr>
          <p:cNvSpPr>
            <a:spLocks noGrp="1"/>
          </p:cNvSpPr>
          <p:nvPr>
            <p:ph type="title"/>
          </p:nvPr>
        </p:nvSpPr>
        <p:spPr/>
        <p:txBody>
          <a:bodyPr>
            <a:normAutofit/>
          </a:bodyPr>
          <a:lstStyle/>
          <a:p>
            <a:pPr algn="ctr"/>
            <a:r>
              <a:rPr lang="en-US" sz="4400" dirty="0"/>
              <a:t>Agricultural solid waste management</a:t>
            </a:r>
          </a:p>
        </p:txBody>
      </p:sp>
      <p:graphicFrame>
        <p:nvGraphicFramePr>
          <p:cNvPr id="5" name="Διάγραμμα 4">
            <a:extLst>
              <a:ext uri="{FF2B5EF4-FFF2-40B4-BE49-F238E27FC236}">
                <a16:creationId xmlns:a16="http://schemas.microsoft.com/office/drawing/2014/main" id="{414D6156-9DF3-495D-90CC-76229B7DA60F}"/>
              </a:ext>
            </a:extLst>
          </p:cNvPr>
          <p:cNvGraphicFramePr/>
          <p:nvPr>
            <p:extLst>
              <p:ext uri="{D42A27DB-BD31-4B8C-83A1-F6EECF244321}">
                <p14:modId xmlns:p14="http://schemas.microsoft.com/office/powerpoint/2010/main" val="997916716"/>
              </p:ext>
            </p:extLst>
          </p:nvPr>
        </p:nvGraphicFramePr>
        <p:xfrm>
          <a:off x="582930" y="1824718"/>
          <a:ext cx="110871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113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Water Management in Agriculture</a:t>
            </a:r>
          </a:p>
        </p:txBody>
      </p:sp>
      <p:sp>
        <p:nvSpPr>
          <p:cNvPr id="3" name="Content Placeholder 2"/>
          <p:cNvSpPr>
            <a:spLocks noGrp="1"/>
          </p:cNvSpPr>
          <p:nvPr>
            <p:ph idx="1"/>
          </p:nvPr>
        </p:nvSpPr>
        <p:spPr>
          <a:xfrm>
            <a:off x="1097280" y="1845733"/>
            <a:ext cx="10058400" cy="4685696"/>
          </a:xfrm>
        </p:spPr>
        <p:txBody>
          <a:bodyPr>
            <a:normAutofit/>
          </a:bodyPr>
          <a:lstStyle/>
          <a:p>
            <a:pPr algn="just"/>
            <a:r>
              <a:rPr lang="en-US" b="1" u="sng" dirty="0" smtClean="0">
                <a:solidFill>
                  <a:srgbClr val="374151"/>
                </a:solidFill>
              </a:rPr>
              <a:t>Water </a:t>
            </a:r>
            <a:r>
              <a:rPr lang="en-US" b="1" u="sng" dirty="0">
                <a:solidFill>
                  <a:srgbClr val="374151"/>
                </a:solidFill>
              </a:rPr>
              <a:t>management practices that can help conserve water resources:</a:t>
            </a:r>
          </a:p>
          <a:p>
            <a:pPr marL="0" indent="0" algn="just">
              <a:buNone/>
            </a:pPr>
            <a:r>
              <a:rPr lang="en-US" b="1" dirty="0">
                <a:solidFill>
                  <a:schemeClr val="accent6"/>
                </a:solidFill>
              </a:rPr>
              <a:t>Efficient Irrigation</a:t>
            </a:r>
          </a:p>
          <a:p>
            <a:pPr marL="533400" lvl="1" indent="-333375" algn="just">
              <a:buFont typeface="Wingdings" panose="05000000000000000000" pitchFamily="2" charset="2"/>
              <a:buChar char="q"/>
            </a:pPr>
            <a:r>
              <a:rPr lang="en-US" dirty="0">
                <a:solidFill>
                  <a:srgbClr val="374151"/>
                </a:solidFill>
              </a:rPr>
              <a:t>Installation of irrigation systems that minimize losses e.g. drip irrigation</a:t>
            </a:r>
          </a:p>
          <a:p>
            <a:pPr marL="533400" lvl="1" indent="-333375" algn="just">
              <a:buFont typeface="Wingdings" panose="05000000000000000000" pitchFamily="2" charset="2"/>
              <a:buChar char="q"/>
            </a:pPr>
            <a:r>
              <a:rPr lang="en-US" dirty="0">
                <a:solidFill>
                  <a:srgbClr val="374151"/>
                </a:solidFill>
              </a:rPr>
              <a:t>Schedule irrigations using sensors to irrigate when plants actually need water</a:t>
            </a:r>
          </a:p>
          <a:p>
            <a:pPr marL="533400" lvl="1" indent="-333375" algn="just">
              <a:buFont typeface="Wingdings" panose="05000000000000000000" pitchFamily="2" charset="2"/>
              <a:buChar char="q"/>
            </a:pPr>
            <a:r>
              <a:rPr lang="en-US" dirty="0">
                <a:solidFill>
                  <a:srgbClr val="374151"/>
                </a:solidFill>
              </a:rPr>
              <a:t>Prefer to irrigate during night hours when there is less evaporation </a:t>
            </a:r>
          </a:p>
          <a:p>
            <a:pPr marL="533400" lvl="1" indent="-333375" algn="just">
              <a:buFont typeface="Wingdings" panose="05000000000000000000" pitchFamily="2" charset="2"/>
              <a:buChar char="q"/>
            </a:pPr>
            <a:r>
              <a:rPr lang="en-US" dirty="0">
                <a:solidFill>
                  <a:srgbClr val="374151"/>
                </a:solidFill>
              </a:rPr>
              <a:t>Make irrigation plans based on the soil – climatic conditions of the area and the crop</a:t>
            </a:r>
          </a:p>
          <a:p>
            <a:pPr marL="533400" lvl="1" indent="-333375" algn="just">
              <a:buFont typeface="Wingdings" panose="05000000000000000000" pitchFamily="2" charset="2"/>
              <a:buChar char="q"/>
            </a:pPr>
            <a:r>
              <a:rPr lang="en-US" dirty="0">
                <a:solidFill>
                  <a:srgbClr val="374151"/>
                </a:solidFill>
              </a:rPr>
              <a:t>Proper soil system maintenance</a:t>
            </a:r>
          </a:p>
          <a:p>
            <a:pPr marL="0" indent="0" algn="just">
              <a:buNone/>
            </a:pPr>
            <a:r>
              <a:rPr lang="en-US" b="1" dirty="0">
                <a:solidFill>
                  <a:schemeClr val="accent6"/>
                </a:solidFill>
              </a:rPr>
              <a:t>Crop Selection</a:t>
            </a:r>
          </a:p>
          <a:p>
            <a:pPr marL="533400" lvl="1" indent="-333375" algn="just">
              <a:buFont typeface="Wingdings" panose="05000000000000000000" pitchFamily="2" charset="2"/>
              <a:buChar char="q"/>
            </a:pPr>
            <a:r>
              <a:rPr lang="en-US" b="0" i="0" dirty="0">
                <a:solidFill>
                  <a:srgbClr val="374151"/>
                </a:solidFill>
                <a:effectLst/>
              </a:rPr>
              <a:t>Choose crops that are well-suited to the local climate and water availability</a:t>
            </a:r>
          </a:p>
          <a:p>
            <a:pPr marL="533400" lvl="1" indent="-333375" algn="just">
              <a:buFont typeface="Wingdings" panose="05000000000000000000" pitchFamily="2" charset="2"/>
              <a:buChar char="q"/>
            </a:pPr>
            <a:r>
              <a:rPr lang="en-US" dirty="0">
                <a:solidFill>
                  <a:srgbClr val="374151"/>
                </a:solidFill>
              </a:rPr>
              <a:t>Selection of drought-resistant varieties or crops that complete the crop cycle in a shorter period</a:t>
            </a:r>
          </a:p>
          <a:p>
            <a:pPr marL="533400" lvl="1" indent="-333375" algn="just">
              <a:buFont typeface="Wingdings" panose="05000000000000000000" pitchFamily="2" charset="2"/>
              <a:buChar char="q"/>
            </a:pPr>
            <a:r>
              <a:rPr lang="en-US" dirty="0">
                <a:solidFill>
                  <a:srgbClr val="374151"/>
                </a:solidFill>
              </a:rPr>
              <a:t>Crop selection considering rainfall, available irrigation water and crop yield</a:t>
            </a:r>
          </a:p>
          <a:p>
            <a:pPr lvl="1" algn="just">
              <a:buFont typeface="Wingdings" panose="05000000000000000000" pitchFamily="2" charset="2"/>
              <a:buChar char="v"/>
            </a:pPr>
            <a:endParaRPr lang="en-US" dirty="0">
              <a:solidFill>
                <a:srgbClr val="374151"/>
              </a:solidFill>
            </a:endParaRPr>
          </a:p>
        </p:txBody>
      </p:sp>
    </p:spTree>
    <p:extLst>
      <p:ext uri="{BB962C8B-B14F-4D97-AF65-F5344CB8AC3E}">
        <p14:creationId xmlns:p14="http://schemas.microsoft.com/office/powerpoint/2010/main" val="163141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10A2BF-FC3A-485D-A7FD-C84C1DBE5CAA}"/>
              </a:ext>
            </a:extLst>
          </p:cNvPr>
          <p:cNvSpPr>
            <a:spLocks noGrp="1"/>
          </p:cNvSpPr>
          <p:nvPr>
            <p:ph type="title"/>
          </p:nvPr>
        </p:nvSpPr>
        <p:spPr/>
        <p:txBody>
          <a:bodyPr>
            <a:normAutofit/>
          </a:bodyPr>
          <a:lstStyle/>
          <a:p>
            <a:pPr algn="ctr"/>
            <a:r>
              <a:rPr lang="en-US" sz="4400" dirty="0"/>
              <a:t>Water Management in Agriculture</a:t>
            </a:r>
          </a:p>
        </p:txBody>
      </p:sp>
      <p:sp>
        <p:nvSpPr>
          <p:cNvPr id="3" name="Θέση περιεχομένου 2">
            <a:extLst>
              <a:ext uri="{FF2B5EF4-FFF2-40B4-BE49-F238E27FC236}">
                <a16:creationId xmlns:a16="http://schemas.microsoft.com/office/drawing/2014/main" id="{90613271-2F07-4A89-BCEB-F5B8CAFFF5B8}"/>
              </a:ext>
            </a:extLst>
          </p:cNvPr>
          <p:cNvSpPr>
            <a:spLocks noGrp="1"/>
          </p:cNvSpPr>
          <p:nvPr>
            <p:ph idx="1"/>
          </p:nvPr>
        </p:nvSpPr>
        <p:spPr>
          <a:xfrm>
            <a:off x="1097280" y="1845734"/>
            <a:ext cx="10058400" cy="4407582"/>
          </a:xfrm>
        </p:spPr>
        <p:txBody>
          <a:bodyPr>
            <a:normAutofit fontScale="92500" lnSpcReduction="10000"/>
          </a:bodyPr>
          <a:lstStyle/>
          <a:p>
            <a:pPr marL="0" indent="0" algn="just">
              <a:buNone/>
            </a:pPr>
            <a:r>
              <a:rPr lang="en-US" b="1" dirty="0">
                <a:solidFill>
                  <a:schemeClr val="accent6"/>
                </a:solidFill>
              </a:rPr>
              <a:t>Mulching </a:t>
            </a:r>
          </a:p>
          <a:p>
            <a:pPr marL="631825" lvl="1" indent="-431800" algn="just">
              <a:buFont typeface="Wingdings" panose="05000000000000000000" pitchFamily="2" charset="2"/>
              <a:buChar char="q"/>
            </a:pPr>
            <a:r>
              <a:rPr lang="en-US" b="0" i="0" dirty="0">
                <a:solidFill>
                  <a:srgbClr val="374151"/>
                </a:solidFill>
                <a:effectLst/>
              </a:rPr>
              <a:t>Apply organic or synthetic mulch around plants to reduce evaporation, maintain soil moisture, and suppress weed growth</a:t>
            </a:r>
            <a:endParaRPr lang="en-US" dirty="0">
              <a:solidFill>
                <a:srgbClr val="374151"/>
              </a:solidFill>
            </a:endParaRPr>
          </a:p>
          <a:p>
            <a:pPr marL="0" indent="0" algn="just">
              <a:buNone/>
            </a:pPr>
            <a:r>
              <a:rPr lang="en-US" b="1" dirty="0">
                <a:solidFill>
                  <a:schemeClr val="accent6"/>
                </a:solidFill>
              </a:rPr>
              <a:t>Soil Management</a:t>
            </a:r>
          </a:p>
          <a:p>
            <a:pPr marL="631825" lvl="1" indent="-431800" algn="just">
              <a:buFont typeface="Wingdings" panose="05000000000000000000" pitchFamily="2" charset="2"/>
              <a:buChar char="q"/>
            </a:pPr>
            <a:r>
              <a:rPr lang="en-US" b="0" i="0" dirty="0">
                <a:solidFill>
                  <a:srgbClr val="374151"/>
                </a:solidFill>
                <a:effectLst/>
              </a:rPr>
              <a:t>Improve soil structure and water-holding capacity and avoid soil compaction</a:t>
            </a:r>
            <a:endParaRPr lang="en-US" dirty="0">
              <a:solidFill>
                <a:srgbClr val="374151"/>
              </a:solidFill>
            </a:endParaRPr>
          </a:p>
          <a:p>
            <a:pPr marL="0" indent="0" algn="just">
              <a:buNone/>
            </a:pPr>
            <a:r>
              <a:rPr lang="en-US" b="1" dirty="0">
                <a:solidFill>
                  <a:schemeClr val="accent6"/>
                </a:solidFill>
              </a:rPr>
              <a:t>Wastewater Use</a:t>
            </a:r>
          </a:p>
          <a:p>
            <a:pPr marL="631825" lvl="1" indent="-431800" algn="just">
              <a:buFont typeface="Wingdings" panose="05000000000000000000" pitchFamily="2" charset="2"/>
              <a:buChar char="q"/>
            </a:pPr>
            <a:r>
              <a:rPr lang="en-US" dirty="0"/>
              <a:t>Use of treated wastewater too conserve freshwater resources. Treated wastewater also contain nitrogen and phosphorous, important elements for plant growth</a:t>
            </a:r>
          </a:p>
          <a:p>
            <a:pPr marL="0" indent="0" algn="just">
              <a:buNone/>
            </a:pPr>
            <a:r>
              <a:rPr lang="en-US" b="1" dirty="0">
                <a:solidFill>
                  <a:schemeClr val="accent6"/>
                </a:solidFill>
              </a:rPr>
              <a:t>Rainwater Harvesting</a:t>
            </a:r>
          </a:p>
          <a:p>
            <a:pPr marL="631825" lvl="1" indent="-431800" algn="just">
              <a:buFont typeface="Wingdings" panose="05000000000000000000" pitchFamily="2" charset="2"/>
              <a:buChar char="q"/>
            </a:pPr>
            <a:r>
              <a:rPr lang="en-US" b="0" i="0" dirty="0">
                <a:solidFill>
                  <a:srgbClr val="374151"/>
                </a:solidFill>
                <a:effectLst/>
              </a:rPr>
              <a:t>Collect and store rainwater for irrigation during dry periods using tanks or ponds. Easier to apply in greenhouses where they cover a lot of surface and have water drainage system</a:t>
            </a:r>
            <a:endParaRPr lang="en-US" dirty="0"/>
          </a:p>
          <a:p>
            <a:pPr marL="0" indent="0" algn="just">
              <a:buNone/>
            </a:pPr>
            <a:r>
              <a:rPr lang="en-US" b="1" dirty="0">
                <a:solidFill>
                  <a:schemeClr val="accent6"/>
                </a:solidFill>
              </a:rPr>
              <a:t>Smart Technology</a:t>
            </a:r>
          </a:p>
          <a:p>
            <a:pPr marL="631825" lvl="1" indent="-431800" algn="just">
              <a:buFont typeface="Wingdings" panose="05000000000000000000" pitchFamily="2" charset="2"/>
              <a:buChar char="q"/>
            </a:pPr>
            <a:r>
              <a:rPr lang="en-US" b="0" i="0" dirty="0">
                <a:solidFill>
                  <a:srgbClr val="374151"/>
                </a:solidFill>
                <a:effectLst/>
              </a:rPr>
              <a:t>Utilize technology like remote sensing, soil moisture monitoring, and precision irrigation systems to optimize water use.</a:t>
            </a:r>
            <a:endParaRPr lang="en-US" dirty="0"/>
          </a:p>
          <a:p>
            <a:pPr algn="just"/>
            <a:endParaRPr lang="en-US" dirty="0"/>
          </a:p>
        </p:txBody>
      </p:sp>
    </p:spTree>
    <p:extLst>
      <p:ext uri="{BB962C8B-B14F-4D97-AF65-F5344CB8AC3E}">
        <p14:creationId xmlns:p14="http://schemas.microsoft.com/office/powerpoint/2010/main" val="351588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3C2D5E-C7C5-4A00-A810-163A98BB20DE}"/>
              </a:ext>
            </a:extLst>
          </p:cNvPr>
          <p:cNvSpPr>
            <a:spLocks noGrp="1"/>
          </p:cNvSpPr>
          <p:nvPr>
            <p:ph type="title"/>
          </p:nvPr>
        </p:nvSpPr>
        <p:spPr/>
        <p:txBody>
          <a:bodyPr>
            <a:normAutofit/>
          </a:bodyPr>
          <a:lstStyle/>
          <a:p>
            <a:pPr algn="ctr"/>
            <a:r>
              <a:rPr lang="en-US" sz="4400" b="0" i="0" dirty="0">
                <a:solidFill>
                  <a:srgbClr val="374151"/>
                </a:solidFill>
                <a:effectLst/>
              </a:rPr>
              <a:t>The five key types of mitigation</a:t>
            </a:r>
            <a:endParaRPr lang="en-US" sz="4400" dirty="0"/>
          </a:p>
        </p:txBody>
      </p:sp>
      <p:sp>
        <p:nvSpPr>
          <p:cNvPr id="3" name="Θέση περιεχομένου 2">
            <a:extLst>
              <a:ext uri="{FF2B5EF4-FFF2-40B4-BE49-F238E27FC236}">
                <a16:creationId xmlns:a16="http://schemas.microsoft.com/office/drawing/2014/main" id="{402A38B5-4F68-4CB5-928D-4FF03A2786D9}"/>
              </a:ext>
            </a:extLst>
          </p:cNvPr>
          <p:cNvSpPr>
            <a:spLocks noGrp="1"/>
          </p:cNvSpPr>
          <p:nvPr>
            <p:ph idx="1"/>
          </p:nvPr>
        </p:nvSpPr>
        <p:spPr>
          <a:xfrm>
            <a:off x="1097280" y="1845734"/>
            <a:ext cx="10058400" cy="4250266"/>
          </a:xfrm>
        </p:spPr>
        <p:txBody>
          <a:bodyPr>
            <a:normAutofit fontScale="92500" lnSpcReduction="10000"/>
          </a:bodyPr>
          <a:lstStyle/>
          <a:p>
            <a:pPr marL="514350" indent="-514350" algn="just">
              <a:buFont typeface="+mj-lt"/>
              <a:buAutoNum type="romanLcPeriod"/>
            </a:pPr>
            <a:r>
              <a:rPr lang="en-US" b="1" i="0" dirty="0">
                <a:solidFill>
                  <a:srgbClr val="374151"/>
                </a:solidFill>
                <a:effectLst/>
              </a:rPr>
              <a:t>Avoidance</a:t>
            </a:r>
            <a:r>
              <a:rPr lang="en-US" b="0" i="0" dirty="0">
                <a:solidFill>
                  <a:srgbClr val="374151"/>
                </a:solidFill>
                <a:effectLst/>
              </a:rPr>
              <a:t>:  this strategy involves making conscious choices to prevent emissions e.g. project type, location etc.</a:t>
            </a:r>
          </a:p>
          <a:p>
            <a:pPr marL="514350" indent="-514350" algn="just">
              <a:buFont typeface="+mj-lt"/>
              <a:buAutoNum type="romanLcPeriod"/>
            </a:pPr>
            <a:r>
              <a:rPr lang="en-US" b="1" i="0" dirty="0">
                <a:solidFill>
                  <a:srgbClr val="374151"/>
                </a:solidFill>
                <a:effectLst/>
              </a:rPr>
              <a:t>Minimization</a:t>
            </a:r>
            <a:r>
              <a:rPr lang="en-US" b="0" i="0" dirty="0">
                <a:solidFill>
                  <a:srgbClr val="374151"/>
                </a:solidFill>
                <a:effectLst/>
              </a:rPr>
              <a:t>: practices aimed at minimizing the negative environmental impacts associated with agricultural activities. Focuses focus on reducing resource use, pollution, and other adverse effects while maintaining or improving productivity</a:t>
            </a:r>
          </a:p>
          <a:p>
            <a:pPr marL="514350" indent="-514350" algn="just">
              <a:buFont typeface="+mj-lt"/>
              <a:buAutoNum type="romanLcPeriod"/>
            </a:pPr>
            <a:r>
              <a:rPr lang="en-US" b="1" i="0" dirty="0">
                <a:solidFill>
                  <a:srgbClr val="374151"/>
                </a:solidFill>
                <a:effectLst/>
              </a:rPr>
              <a:t>Restoration</a:t>
            </a:r>
            <a:r>
              <a:rPr lang="en-US" b="0" i="0" dirty="0">
                <a:solidFill>
                  <a:srgbClr val="374151"/>
                </a:solidFill>
                <a:effectLst/>
              </a:rPr>
              <a:t>: practices aiming at repairing or rehabilitating ecosystems, landscapes, or agricultural practices in a way that contributes to climate change mitigation e.g. restoration of degraded lands, </a:t>
            </a:r>
            <a:r>
              <a:rPr lang="en-US" dirty="0">
                <a:solidFill>
                  <a:srgbClr val="374151"/>
                </a:solidFill>
              </a:rPr>
              <a:t>soil health improvement, carbon sequestration enhancement etc.</a:t>
            </a:r>
            <a:endParaRPr lang="en-US" b="0" i="0" dirty="0">
              <a:solidFill>
                <a:srgbClr val="374151"/>
              </a:solidFill>
              <a:effectLst/>
            </a:endParaRPr>
          </a:p>
          <a:p>
            <a:pPr marL="514350" indent="-514350" algn="just">
              <a:buFont typeface="+mj-lt"/>
              <a:buAutoNum type="romanLcPeriod"/>
            </a:pPr>
            <a:r>
              <a:rPr lang="en-US" b="1" i="0" dirty="0">
                <a:solidFill>
                  <a:srgbClr val="374151"/>
                </a:solidFill>
                <a:effectLst/>
              </a:rPr>
              <a:t>Adaptation</a:t>
            </a:r>
            <a:r>
              <a:rPr lang="en-US" b="0" i="0" dirty="0">
                <a:solidFill>
                  <a:srgbClr val="374151"/>
                </a:solidFill>
                <a:effectLst/>
              </a:rPr>
              <a:t>: strategies aimed at adjusting systems and practices to the changing climate in order to minimize negative impacts and enhance resilience e.g. drought resistant crops, flood management strategies etc.</a:t>
            </a:r>
          </a:p>
          <a:p>
            <a:pPr marL="514350" indent="-514350" algn="just">
              <a:buFont typeface="+mj-lt"/>
              <a:buAutoNum type="romanLcPeriod"/>
            </a:pPr>
            <a:r>
              <a:rPr lang="en-US" b="1" i="0" dirty="0">
                <a:solidFill>
                  <a:srgbClr val="374151"/>
                </a:solidFill>
                <a:effectLst/>
              </a:rPr>
              <a:t>Compensatory</a:t>
            </a:r>
            <a:r>
              <a:rPr lang="en-US" b="0" i="0" dirty="0">
                <a:solidFill>
                  <a:srgbClr val="374151"/>
                </a:solidFill>
                <a:effectLst/>
              </a:rPr>
              <a:t>: practices aimed at compensating for emissions through activities that remove or reduce an equivalent amount of greenhouse gases from the atmosphere e.g. agroforestry, renewable energy, tree planting etc.</a:t>
            </a:r>
          </a:p>
          <a:p>
            <a:endParaRPr lang="en-US" dirty="0"/>
          </a:p>
        </p:txBody>
      </p:sp>
    </p:spTree>
    <p:extLst>
      <p:ext uri="{BB962C8B-B14F-4D97-AF65-F5344CB8AC3E}">
        <p14:creationId xmlns:p14="http://schemas.microsoft.com/office/powerpoint/2010/main" val="299076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DBB6D-6383-4B39-B0BB-38F7919DD3D4}"/>
              </a:ext>
            </a:extLst>
          </p:cNvPr>
          <p:cNvSpPr>
            <a:spLocks noGrp="1"/>
          </p:cNvSpPr>
          <p:nvPr>
            <p:ph type="title"/>
          </p:nvPr>
        </p:nvSpPr>
        <p:spPr/>
        <p:txBody>
          <a:bodyPr/>
          <a:lstStyle/>
          <a:p>
            <a:pPr algn="ctr"/>
            <a:r>
              <a:rPr lang="en-US" dirty="0"/>
              <a:t>Risk </a:t>
            </a:r>
            <a:r>
              <a:rPr lang="en-US" sz="4400" dirty="0"/>
              <a:t>Mitigation</a:t>
            </a:r>
            <a:r>
              <a:rPr lang="en-US" dirty="0"/>
              <a:t> Plan </a:t>
            </a:r>
          </a:p>
        </p:txBody>
      </p:sp>
      <p:graphicFrame>
        <p:nvGraphicFramePr>
          <p:cNvPr id="4" name="Θέση περιεχομένου 3">
            <a:extLst>
              <a:ext uri="{FF2B5EF4-FFF2-40B4-BE49-F238E27FC236}">
                <a16:creationId xmlns:a16="http://schemas.microsoft.com/office/drawing/2014/main" id="{C986550C-0F16-46AB-90A7-41D1A364665E}"/>
              </a:ext>
            </a:extLst>
          </p:cNvPr>
          <p:cNvGraphicFramePr>
            <a:graphicFrameLocks noGrp="1"/>
          </p:cNvGraphicFramePr>
          <p:nvPr>
            <p:ph idx="1"/>
            <p:extLst>
              <p:ext uri="{D42A27DB-BD31-4B8C-83A1-F6EECF244321}">
                <p14:modId xmlns:p14="http://schemas.microsoft.com/office/powerpoint/2010/main" val="975278408"/>
              </p:ext>
            </p:extLst>
          </p:nvPr>
        </p:nvGraphicFramePr>
        <p:xfrm>
          <a:off x="1096963" y="1846263"/>
          <a:ext cx="10768466" cy="4304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090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n-US" sz="4400" dirty="0"/>
              <a:t>Why mitigation in agriculture?</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1097280" y="1845733"/>
            <a:ext cx="10058400" cy="5012267"/>
          </a:xfrm>
        </p:spPr>
        <p:txBody>
          <a:bodyPr>
            <a:normAutofit/>
          </a:bodyPr>
          <a:lstStyle/>
          <a:p>
            <a:pPr algn="just">
              <a:lnSpc>
                <a:spcPct val="100000"/>
              </a:lnSpc>
              <a:spcBef>
                <a:spcPts val="0"/>
              </a:spcBef>
              <a:spcAft>
                <a:spcPts val="0"/>
              </a:spcAft>
            </a:pPr>
            <a:r>
              <a:rPr lang="en-US" dirty="0"/>
              <a:t>Agriculture, Forestry and Land Use directly accounts for 18.4% of greenhouse gas emissions equivalent to 8.9 </a:t>
            </a:r>
            <a:r>
              <a:rPr lang="en-US" dirty="0" err="1"/>
              <a:t>Gto</a:t>
            </a:r>
            <a:r>
              <a:rPr lang="en-US" dirty="0"/>
              <a:t> of CO</a:t>
            </a:r>
            <a:r>
              <a:rPr lang="en-US" baseline="-25000" dirty="0"/>
              <a:t>2</a:t>
            </a:r>
            <a:r>
              <a:rPr lang="en-US" dirty="0"/>
              <a:t> </a:t>
            </a:r>
            <a:r>
              <a:rPr lang="en-US" dirty="0" err="1"/>
              <a:t>eq.and</a:t>
            </a:r>
            <a:r>
              <a:rPr lang="en-US" dirty="0"/>
              <a:t> is divided as such</a:t>
            </a:r>
            <a:r>
              <a:rPr lang="en-US" dirty="0" smtClean="0"/>
              <a:t>:</a:t>
            </a:r>
          </a:p>
          <a:p>
            <a:pPr algn="just">
              <a:lnSpc>
                <a:spcPct val="100000"/>
              </a:lnSpc>
              <a:spcBef>
                <a:spcPts val="0"/>
              </a:spcBef>
              <a:spcAft>
                <a:spcPts val="0"/>
              </a:spcAft>
            </a:pPr>
            <a:endParaRPr lang="en-US" dirty="0"/>
          </a:p>
          <a:p>
            <a:pPr marL="271463" indent="-271463" algn="just">
              <a:lnSpc>
                <a:spcPct val="100000"/>
              </a:lnSpc>
              <a:spcBef>
                <a:spcPts val="0"/>
              </a:spcBef>
              <a:spcAft>
                <a:spcPts val="0"/>
              </a:spcAft>
              <a:buFont typeface="Wingdings" panose="05000000000000000000" pitchFamily="2" charset="2"/>
              <a:buChar char="q"/>
            </a:pPr>
            <a:r>
              <a:rPr lang="en-US" dirty="0"/>
              <a:t> </a:t>
            </a:r>
            <a:r>
              <a:rPr lang="en-US" b="1" dirty="0"/>
              <a:t>Cropland (1.4%): </a:t>
            </a:r>
            <a:r>
              <a:rPr lang="en-US" dirty="0"/>
              <a:t>agriculture management practices affect the lost or sequestration of carbon in soils. The balance in changing carbon stock is captured as carbon dioxide emissions. </a:t>
            </a:r>
            <a:endParaRPr lang="en-US" dirty="0" smtClean="0"/>
          </a:p>
          <a:p>
            <a:pPr marL="271463" indent="-271463" algn="just">
              <a:lnSpc>
                <a:spcPct val="100000"/>
              </a:lnSpc>
              <a:spcBef>
                <a:spcPts val="0"/>
              </a:spcBef>
              <a:spcAft>
                <a:spcPts val="0"/>
              </a:spcAft>
              <a:buFont typeface="Wingdings" panose="05000000000000000000" pitchFamily="2" charset="2"/>
              <a:buChar char="q"/>
            </a:pPr>
            <a:endParaRPr lang="en-US" dirty="0"/>
          </a:p>
          <a:p>
            <a:pPr marL="271463" indent="-271463" algn="just">
              <a:lnSpc>
                <a:spcPct val="100000"/>
              </a:lnSpc>
              <a:spcBef>
                <a:spcPts val="0"/>
              </a:spcBef>
              <a:spcAft>
                <a:spcPts val="0"/>
              </a:spcAft>
              <a:buFont typeface="Wingdings" panose="05000000000000000000" pitchFamily="2" charset="2"/>
              <a:buChar char="q"/>
            </a:pPr>
            <a:r>
              <a:rPr lang="en-US" dirty="0"/>
              <a:t> </a:t>
            </a:r>
            <a:r>
              <a:rPr lang="en-US" b="1" dirty="0"/>
              <a:t>Deforestation (2.2%): </a:t>
            </a:r>
            <a:r>
              <a:rPr lang="en-US" dirty="0"/>
              <a:t>Emissions reflect on the carbon stock loss from forest and forest soils. </a:t>
            </a:r>
            <a:endParaRPr lang="en-US" dirty="0" smtClean="0"/>
          </a:p>
          <a:p>
            <a:pPr marL="271463" indent="-271463" algn="just">
              <a:lnSpc>
                <a:spcPct val="100000"/>
              </a:lnSpc>
              <a:spcBef>
                <a:spcPts val="0"/>
              </a:spcBef>
              <a:spcAft>
                <a:spcPts val="0"/>
              </a:spcAft>
              <a:buFont typeface="Wingdings" panose="05000000000000000000" pitchFamily="2" charset="2"/>
              <a:buChar char="q"/>
            </a:pPr>
            <a:endParaRPr lang="en-US" dirty="0"/>
          </a:p>
          <a:p>
            <a:pPr marL="271463" indent="-271463" algn="just">
              <a:lnSpc>
                <a:spcPct val="100000"/>
              </a:lnSpc>
              <a:spcBef>
                <a:spcPts val="0"/>
              </a:spcBef>
              <a:spcAft>
                <a:spcPts val="0"/>
              </a:spcAft>
              <a:buFont typeface="Wingdings" panose="05000000000000000000" pitchFamily="2" charset="2"/>
              <a:buChar char="q"/>
            </a:pPr>
            <a:r>
              <a:rPr lang="en-US" dirty="0"/>
              <a:t> </a:t>
            </a:r>
            <a:r>
              <a:rPr lang="en-US" b="1" dirty="0"/>
              <a:t>Crop Burning (3.5%): </a:t>
            </a:r>
            <a:r>
              <a:rPr lang="en-US" dirty="0"/>
              <a:t>Burning of agricultural leftovers releases carbon dioxide, methane and nitrous </a:t>
            </a:r>
            <a:r>
              <a:rPr lang="en-US" dirty="0" smtClean="0"/>
              <a:t>oxide</a:t>
            </a:r>
            <a:endParaRPr lang="en-US" dirty="0"/>
          </a:p>
        </p:txBody>
      </p:sp>
    </p:spTree>
    <p:extLst>
      <p:ext uri="{BB962C8B-B14F-4D97-AF65-F5344CB8AC3E}">
        <p14:creationId xmlns:p14="http://schemas.microsoft.com/office/powerpoint/2010/main" val="275145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0FF-1961-A034-ABB2-03AFD1C74084}"/>
              </a:ext>
            </a:extLst>
          </p:cNvPr>
          <p:cNvSpPr>
            <a:spLocks noGrp="1"/>
          </p:cNvSpPr>
          <p:nvPr>
            <p:ph type="title"/>
          </p:nvPr>
        </p:nvSpPr>
        <p:spPr/>
        <p:txBody>
          <a:bodyPr>
            <a:normAutofit/>
          </a:bodyPr>
          <a:lstStyle/>
          <a:p>
            <a:pPr algn="ctr"/>
            <a:r>
              <a:rPr lang="en-US" sz="4400" dirty="0"/>
              <a:t>Why mitigation in agriculture?</a:t>
            </a:r>
          </a:p>
        </p:txBody>
      </p:sp>
      <p:sp>
        <p:nvSpPr>
          <p:cNvPr id="3" name="Content Placeholder 2">
            <a:extLst>
              <a:ext uri="{FF2B5EF4-FFF2-40B4-BE49-F238E27FC236}">
                <a16:creationId xmlns:a16="http://schemas.microsoft.com/office/drawing/2014/main" id="{81D53512-5FD3-9D54-D4FB-4473802E8A8B}"/>
              </a:ext>
            </a:extLst>
          </p:cNvPr>
          <p:cNvSpPr>
            <a:spLocks noGrp="1"/>
          </p:cNvSpPr>
          <p:nvPr>
            <p:ph idx="1"/>
          </p:nvPr>
        </p:nvSpPr>
        <p:spPr>
          <a:xfrm>
            <a:off x="1097280" y="2270276"/>
            <a:ext cx="10058400" cy="4438525"/>
          </a:xfrm>
        </p:spPr>
        <p:txBody>
          <a:bodyPr>
            <a:normAutofit/>
          </a:bodyPr>
          <a:lstStyle/>
          <a:p>
            <a:pPr marL="446088" indent="-446088" algn="just">
              <a:lnSpc>
                <a:spcPct val="100000"/>
              </a:lnSpc>
              <a:spcBef>
                <a:spcPts val="0"/>
              </a:spcBef>
              <a:spcAft>
                <a:spcPts val="0"/>
              </a:spcAft>
              <a:buFont typeface="Wingdings" panose="05000000000000000000" pitchFamily="2" charset="2"/>
              <a:buChar char="q"/>
            </a:pPr>
            <a:r>
              <a:rPr lang="en-US" sz="2400" b="1" dirty="0" smtClean="0"/>
              <a:t>Rice </a:t>
            </a:r>
            <a:r>
              <a:rPr lang="en-US" sz="2400" b="1" dirty="0"/>
              <a:t>Cultivation (1.3%): </a:t>
            </a:r>
            <a:r>
              <a:rPr lang="en-US" sz="2400" dirty="0"/>
              <a:t>flooded paddy fields create anaerobic conditions that convert organic matter into </a:t>
            </a:r>
            <a:r>
              <a:rPr lang="en-US" sz="2400" dirty="0" smtClean="0"/>
              <a:t>methane</a:t>
            </a:r>
          </a:p>
          <a:p>
            <a:pPr marL="446088" indent="-446088" algn="just">
              <a:lnSpc>
                <a:spcPct val="100000"/>
              </a:lnSpc>
              <a:spcBef>
                <a:spcPts val="0"/>
              </a:spcBef>
              <a:spcAft>
                <a:spcPts val="0"/>
              </a:spcAft>
              <a:buFont typeface="Wingdings" panose="05000000000000000000" pitchFamily="2" charset="2"/>
              <a:buChar char="q"/>
            </a:pPr>
            <a:endParaRPr lang="en-US" sz="2400" dirty="0"/>
          </a:p>
          <a:p>
            <a:pPr marL="446088" indent="-446088" algn="just">
              <a:lnSpc>
                <a:spcPct val="100000"/>
              </a:lnSpc>
              <a:spcBef>
                <a:spcPts val="0"/>
              </a:spcBef>
              <a:spcAft>
                <a:spcPts val="0"/>
              </a:spcAft>
              <a:buFont typeface="Wingdings" panose="05000000000000000000" pitchFamily="2" charset="2"/>
              <a:buChar char="q"/>
            </a:pPr>
            <a:r>
              <a:rPr lang="en-US" sz="2400" dirty="0"/>
              <a:t> </a:t>
            </a:r>
            <a:r>
              <a:rPr lang="en-US" sz="2400" b="1" dirty="0"/>
              <a:t>Agricultural soils (4.1%): </a:t>
            </a:r>
            <a:r>
              <a:rPr lang="en-US" sz="2400" dirty="0"/>
              <a:t>A part of nitrogen fertilizers is released to the air as nitrous oxide – a greenhouse </a:t>
            </a:r>
            <a:r>
              <a:rPr lang="en-US" sz="2400" dirty="0" smtClean="0"/>
              <a:t>gas</a:t>
            </a:r>
          </a:p>
          <a:p>
            <a:pPr marL="446088" indent="-446088" algn="just">
              <a:lnSpc>
                <a:spcPct val="100000"/>
              </a:lnSpc>
              <a:spcBef>
                <a:spcPts val="0"/>
              </a:spcBef>
              <a:spcAft>
                <a:spcPts val="0"/>
              </a:spcAft>
              <a:buFont typeface="Wingdings" panose="05000000000000000000" pitchFamily="2" charset="2"/>
              <a:buChar char="q"/>
            </a:pPr>
            <a:endParaRPr lang="en-US" sz="2400" dirty="0"/>
          </a:p>
          <a:p>
            <a:pPr marL="446088" indent="-446088" algn="just">
              <a:lnSpc>
                <a:spcPct val="100000"/>
              </a:lnSpc>
              <a:spcBef>
                <a:spcPts val="0"/>
              </a:spcBef>
              <a:spcAft>
                <a:spcPts val="0"/>
              </a:spcAft>
              <a:buFont typeface="Wingdings" panose="05000000000000000000" pitchFamily="2" charset="2"/>
              <a:buChar char="q"/>
            </a:pPr>
            <a:r>
              <a:rPr lang="en-US" sz="2400" dirty="0"/>
              <a:t> </a:t>
            </a:r>
            <a:r>
              <a:rPr lang="en-US" sz="2400" b="1" dirty="0"/>
              <a:t>Livestock and manure (5.8%): </a:t>
            </a:r>
            <a:r>
              <a:rPr lang="en-US" sz="2400" dirty="0"/>
              <a:t>Animals, mainly cattle produce methane as a result of their enteric fermentation</a:t>
            </a:r>
          </a:p>
        </p:txBody>
      </p:sp>
    </p:spTree>
    <p:extLst>
      <p:ext uri="{BB962C8B-B14F-4D97-AF65-F5344CB8AC3E}">
        <p14:creationId xmlns:p14="http://schemas.microsoft.com/office/powerpoint/2010/main" val="1706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Mitigation Measures</a:t>
            </a:r>
          </a:p>
        </p:txBody>
      </p:sp>
      <p:graphicFrame>
        <p:nvGraphicFramePr>
          <p:cNvPr id="5" name="Πίνακας 5">
            <a:extLst>
              <a:ext uri="{FF2B5EF4-FFF2-40B4-BE49-F238E27FC236}">
                <a16:creationId xmlns:a16="http://schemas.microsoft.com/office/drawing/2014/main" id="{4451C4C8-3B84-4FC2-8225-A3CD5EEFB9F0}"/>
              </a:ext>
            </a:extLst>
          </p:cNvPr>
          <p:cNvGraphicFramePr>
            <a:graphicFrameLocks noGrp="1"/>
          </p:cNvGraphicFramePr>
          <p:nvPr>
            <p:ph idx="1"/>
            <p:extLst>
              <p:ext uri="{D42A27DB-BD31-4B8C-83A1-F6EECF244321}">
                <p14:modId xmlns:p14="http://schemas.microsoft.com/office/powerpoint/2010/main" val="1279589618"/>
              </p:ext>
            </p:extLst>
          </p:nvPr>
        </p:nvGraphicFramePr>
        <p:xfrm>
          <a:off x="1096963" y="1846263"/>
          <a:ext cx="10058400" cy="4079240"/>
        </p:xfrm>
        <a:graphic>
          <a:graphicData uri="http://schemas.openxmlformats.org/drawingml/2006/table">
            <a:tbl>
              <a:tblPr firstRow="1" bandRow="1">
                <a:tableStyleId>{00A15C55-8517-42AA-B614-E9B94910E393}</a:tableStyleId>
              </a:tblPr>
              <a:tblGrid>
                <a:gridCol w="5732462">
                  <a:extLst>
                    <a:ext uri="{9D8B030D-6E8A-4147-A177-3AD203B41FA5}">
                      <a16:colId xmlns:a16="http://schemas.microsoft.com/office/drawing/2014/main" val="2480208059"/>
                    </a:ext>
                  </a:extLst>
                </a:gridCol>
                <a:gridCol w="1504950">
                  <a:extLst>
                    <a:ext uri="{9D8B030D-6E8A-4147-A177-3AD203B41FA5}">
                      <a16:colId xmlns:a16="http://schemas.microsoft.com/office/drawing/2014/main" val="2592314948"/>
                    </a:ext>
                  </a:extLst>
                </a:gridCol>
                <a:gridCol w="1447800">
                  <a:extLst>
                    <a:ext uri="{9D8B030D-6E8A-4147-A177-3AD203B41FA5}">
                      <a16:colId xmlns:a16="http://schemas.microsoft.com/office/drawing/2014/main" val="1068073630"/>
                    </a:ext>
                  </a:extLst>
                </a:gridCol>
                <a:gridCol w="1373188">
                  <a:extLst>
                    <a:ext uri="{9D8B030D-6E8A-4147-A177-3AD203B41FA5}">
                      <a16:colId xmlns:a16="http://schemas.microsoft.com/office/drawing/2014/main" val="3877553969"/>
                    </a:ext>
                  </a:extLst>
                </a:gridCol>
              </a:tblGrid>
              <a:tr h="370840">
                <a:tc>
                  <a:txBody>
                    <a:bodyPr/>
                    <a:lstStyle/>
                    <a:p>
                      <a:endParaRPr lang="en-US">
                        <a:latin typeface="Cambria" panose="02040503050406030204" pitchFamily="18" charset="0"/>
                        <a:ea typeface="Cambria" panose="02040503050406030204" pitchFamily="18" charset="0"/>
                      </a:endParaRPr>
                    </a:p>
                  </a:txBody>
                  <a:tcPr/>
                </a:tc>
                <a:tc>
                  <a:txBody>
                    <a:bodyPr/>
                    <a:lstStyle/>
                    <a:p>
                      <a:pPr algn="ctr"/>
                      <a:r>
                        <a:rPr lang="en-US" dirty="0">
                          <a:latin typeface="Cambria" panose="02040503050406030204" pitchFamily="18" charset="0"/>
                          <a:ea typeface="Cambria" panose="02040503050406030204" pitchFamily="18" charset="0"/>
                        </a:rPr>
                        <a:t>CO</a:t>
                      </a:r>
                      <a:r>
                        <a:rPr lang="en-US" baseline="-25000" dirty="0">
                          <a:latin typeface="Cambria" panose="02040503050406030204" pitchFamily="18" charset="0"/>
                          <a:ea typeface="Cambria" panose="02040503050406030204" pitchFamily="18" charset="0"/>
                        </a:rPr>
                        <a:t>2</a:t>
                      </a:r>
                    </a:p>
                  </a:txBody>
                  <a:tcPr/>
                </a:tc>
                <a:tc>
                  <a:txBody>
                    <a:bodyPr/>
                    <a:lstStyle/>
                    <a:p>
                      <a:pPr algn="ctr"/>
                      <a:r>
                        <a:rPr lang="en-US" dirty="0">
                          <a:latin typeface="Cambria" panose="02040503050406030204" pitchFamily="18" charset="0"/>
                          <a:ea typeface="Cambria" panose="02040503050406030204" pitchFamily="18" charset="0"/>
                        </a:rPr>
                        <a:t>CH</a:t>
                      </a:r>
                      <a:r>
                        <a:rPr lang="en-US" baseline="-25000" dirty="0">
                          <a:latin typeface="Cambria" panose="02040503050406030204" pitchFamily="18" charset="0"/>
                          <a:ea typeface="Cambria" panose="02040503050406030204" pitchFamily="18" charset="0"/>
                        </a:rPr>
                        <a:t>4</a:t>
                      </a:r>
                    </a:p>
                  </a:txBody>
                  <a:tcPr/>
                </a:tc>
                <a:tc>
                  <a:txBody>
                    <a:bodyPr/>
                    <a:lstStyle/>
                    <a:p>
                      <a:pPr algn="ctr"/>
                      <a:r>
                        <a:rPr lang="en-US" dirty="0">
                          <a:latin typeface="Cambria" panose="02040503050406030204" pitchFamily="18" charset="0"/>
                          <a:ea typeface="Cambria" panose="02040503050406030204" pitchFamily="18" charset="0"/>
                        </a:rPr>
                        <a:t>N</a:t>
                      </a:r>
                      <a:r>
                        <a:rPr lang="en-US" baseline="-25000" dirty="0">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O</a:t>
                      </a:r>
                    </a:p>
                  </a:txBody>
                  <a:tcPr/>
                </a:tc>
                <a:extLst>
                  <a:ext uri="{0D108BD9-81ED-4DB2-BD59-A6C34878D82A}">
                    <a16:rowId xmlns:a16="http://schemas.microsoft.com/office/drawing/2014/main" val="3475017697"/>
                  </a:ext>
                </a:extLst>
              </a:tr>
              <a:tr h="370840">
                <a:tc>
                  <a:txBody>
                    <a:bodyPr/>
                    <a:lstStyle/>
                    <a:p>
                      <a:r>
                        <a:rPr lang="en-US" sz="1600" dirty="0" err="1">
                          <a:latin typeface="Cambria" panose="02040503050406030204" pitchFamily="18" charset="0"/>
                          <a:ea typeface="Cambria" panose="02040503050406030204" pitchFamily="18" charset="0"/>
                        </a:rPr>
                        <a:t>Antimethanogenic</a:t>
                      </a:r>
                      <a:r>
                        <a:rPr lang="en-US" sz="1600" dirty="0">
                          <a:latin typeface="Cambria" panose="02040503050406030204" pitchFamily="18" charset="0"/>
                          <a:ea typeface="Cambria" panose="02040503050406030204" pitchFamily="18" charset="0"/>
                        </a:rPr>
                        <a:t> agents (ruminants)</a:t>
                      </a: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807801226"/>
                  </a:ext>
                </a:extLst>
              </a:tr>
              <a:tr h="370840">
                <a:tc>
                  <a:txBody>
                    <a:bodyPr/>
                    <a:lstStyle/>
                    <a:p>
                      <a:r>
                        <a:rPr lang="en-US" sz="1600" dirty="0">
                          <a:latin typeface="Cambria" panose="02040503050406030204" pitchFamily="18" charset="0"/>
                          <a:ea typeface="Cambria" panose="02040503050406030204" pitchFamily="18" charset="0"/>
                        </a:rPr>
                        <a:t>Increase of productivity (livestock)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028716207"/>
                  </a:ext>
                </a:extLst>
              </a:tr>
              <a:tr h="370840">
                <a:tc>
                  <a:txBody>
                    <a:bodyPr/>
                    <a:lstStyle/>
                    <a:p>
                      <a:r>
                        <a:rPr lang="en-US" sz="1600" dirty="0">
                          <a:latin typeface="Cambria" panose="02040503050406030204" pitchFamily="18" charset="0"/>
                          <a:ea typeface="Cambria" panose="02040503050406030204" pitchFamily="18" charset="0"/>
                        </a:rPr>
                        <a:t>Improved efficiency of nitrogen fertilizers </a:t>
                      </a: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343971495"/>
                  </a:ext>
                </a:extLst>
              </a:tr>
              <a:tr h="370840">
                <a:tc>
                  <a:txBody>
                    <a:bodyPr/>
                    <a:lstStyle/>
                    <a:p>
                      <a:pPr marL="0" algn="l" defTabSz="914400" rtl="0" eaLnBrk="1" latinLnBrk="0" hangingPunct="1"/>
                      <a:r>
                        <a:rPr lang="en-US" sz="1600" kern="1200" dirty="0">
                          <a:latin typeface="Cambria" panose="02040503050406030204" pitchFamily="18" charset="0"/>
                          <a:ea typeface="Cambria" panose="02040503050406030204" pitchFamily="18" charset="0"/>
                        </a:rPr>
                        <a:t>Building soil organic matter </a:t>
                      </a:r>
                      <a:endParaRPr lang="en-US" sz="1600" kern="1200" dirty="0">
                        <a:solidFill>
                          <a:schemeClr val="dk1"/>
                        </a:solidFill>
                        <a:latin typeface="Cambria" panose="02040503050406030204" pitchFamily="18" charset="0"/>
                        <a:ea typeface="Cambria" panose="02040503050406030204" pitchFamily="18" charset="0"/>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63198798"/>
                  </a:ext>
                </a:extLst>
              </a:tr>
              <a:tr h="370840">
                <a:tc>
                  <a:txBody>
                    <a:bodyPr/>
                    <a:lstStyle/>
                    <a:p>
                      <a:r>
                        <a:rPr lang="en-US" sz="1600" dirty="0">
                          <a:latin typeface="Cambria" panose="02040503050406030204" pitchFamily="18" charset="0"/>
                          <a:ea typeface="Cambria" panose="02040503050406030204" pitchFamily="18" charset="0"/>
                        </a:rPr>
                        <a:t>Soil Carbon Sequestration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45841321"/>
                  </a:ext>
                </a:extLst>
              </a:tr>
              <a:tr h="370840">
                <a:tc>
                  <a:txBody>
                    <a:bodyPr/>
                    <a:lstStyle/>
                    <a:p>
                      <a:r>
                        <a:rPr lang="en-US" sz="1600" dirty="0">
                          <a:latin typeface="Cambria" panose="02040503050406030204" pitchFamily="18" charset="0"/>
                          <a:ea typeface="Cambria" panose="02040503050406030204" pitchFamily="18" charset="0"/>
                        </a:rPr>
                        <a:t>Perennial crops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267050044"/>
                  </a:ext>
                </a:extLst>
              </a:tr>
              <a:tr h="370840">
                <a:tc>
                  <a:txBody>
                    <a:bodyPr/>
                    <a:lstStyle/>
                    <a:p>
                      <a:r>
                        <a:rPr lang="en-US" sz="1600" dirty="0">
                          <a:latin typeface="Cambria" panose="02040503050406030204" pitchFamily="18" charset="0"/>
                          <a:ea typeface="Cambria" panose="02040503050406030204" pitchFamily="18" charset="0"/>
                        </a:rPr>
                        <a:t>Land Management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952404427"/>
                  </a:ext>
                </a:extLst>
              </a:tr>
              <a:tr h="370840">
                <a:tc>
                  <a:txBody>
                    <a:bodyPr/>
                    <a:lstStyle/>
                    <a:p>
                      <a:r>
                        <a:rPr lang="en-US" sz="1600" dirty="0">
                          <a:latin typeface="Cambria" panose="02040503050406030204" pitchFamily="18" charset="0"/>
                          <a:ea typeface="Cambria" panose="02040503050406030204" pitchFamily="18" charset="0"/>
                        </a:rPr>
                        <a:t>Food Loss Reduction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595827341"/>
                  </a:ext>
                </a:extLst>
              </a:tr>
              <a:tr h="370840">
                <a:tc>
                  <a:txBody>
                    <a:bodyPr/>
                    <a:lstStyle/>
                    <a:p>
                      <a:r>
                        <a:rPr lang="en-US" sz="1600" dirty="0">
                          <a:latin typeface="Cambria" panose="02040503050406030204" pitchFamily="18" charset="0"/>
                          <a:ea typeface="Cambria" panose="02040503050406030204" pitchFamily="18" charset="0"/>
                        </a:rPr>
                        <a:t>Renewable Energy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418190580"/>
                  </a:ext>
                </a:extLst>
              </a:tr>
              <a:tr h="370840">
                <a:tc>
                  <a:txBody>
                    <a:bodyPr/>
                    <a:lstStyle/>
                    <a:p>
                      <a:r>
                        <a:rPr lang="en-US" sz="1600" dirty="0">
                          <a:latin typeface="Cambria" panose="02040503050406030204" pitchFamily="18" charset="0"/>
                          <a:ea typeface="Cambria" panose="02040503050406030204" pitchFamily="18" charset="0"/>
                        </a:rPr>
                        <a:t>Climate Smart Agriculture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tc>
                  <a:txBody>
                    <a:bodyPr/>
                    <a:lstStyle/>
                    <a:p>
                      <a:pPr algn="ctr"/>
                      <a:endParaRPr lang="en-US"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sym typeface="Wingdings" panose="05000000000000000000" pitchFamily="2" charset="2"/>
                        </a:rPr>
                        <a:t></a:t>
                      </a:r>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4744734"/>
                  </a:ext>
                </a:extLst>
              </a:tr>
            </a:tbl>
          </a:graphicData>
        </a:graphic>
      </p:graphicFrame>
    </p:spTree>
    <p:extLst>
      <p:ext uri="{BB962C8B-B14F-4D97-AF65-F5344CB8AC3E}">
        <p14:creationId xmlns:p14="http://schemas.microsoft.com/office/powerpoint/2010/main" val="239845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05C84D-8C79-4D25-B0E7-C83395B7A08B}"/>
              </a:ext>
            </a:extLst>
          </p:cNvPr>
          <p:cNvSpPr>
            <a:spLocks noGrp="1"/>
          </p:cNvSpPr>
          <p:nvPr>
            <p:ph type="title"/>
          </p:nvPr>
        </p:nvSpPr>
        <p:spPr/>
        <p:txBody>
          <a:bodyPr>
            <a:normAutofit/>
          </a:bodyPr>
          <a:lstStyle/>
          <a:p>
            <a:pPr algn="ctr"/>
            <a:r>
              <a:rPr lang="en-US" sz="4400" dirty="0"/>
              <a:t>Adaptation Vs Mitigation measures</a:t>
            </a:r>
          </a:p>
        </p:txBody>
      </p:sp>
      <p:graphicFrame>
        <p:nvGraphicFramePr>
          <p:cNvPr id="6" name="Πίνακας 6">
            <a:extLst>
              <a:ext uri="{FF2B5EF4-FFF2-40B4-BE49-F238E27FC236}">
                <a16:creationId xmlns:a16="http://schemas.microsoft.com/office/drawing/2014/main" id="{06CD5521-5A41-4299-B946-1F00EB9629CE}"/>
              </a:ext>
            </a:extLst>
          </p:cNvPr>
          <p:cNvGraphicFramePr>
            <a:graphicFrameLocks noGrp="1"/>
          </p:cNvGraphicFramePr>
          <p:nvPr>
            <p:ph idx="1"/>
            <p:extLst>
              <p:ext uri="{D42A27DB-BD31-4B8C-83A1-F6EECF244321}">
                <p14:modId xmlns:p14="http://schemas.microsoft.com/office/powerpoint/2010/main" val="1402390783"/>
              </p:ext>
            </p:extLst>
          </p:nvPr>
        </p:nvGraphicFramePr>
        <p:xfrm>
          <a:off x="683623" y="1922463"/>
          <a:ext cx="10885714" cy="4206240"/>
        </p:xfrm>
        <a:graphic>
          <a:graphicData uri="http://schemas.openxmlformats.org/drawingml/2006/table">
            <a:tbl>
              <a:tblPr firstRow="1" bandRow="1">
                <a:tableStyleId>{00A15C55-8517-42AA-B614-E9B94910E393}</a:tableStyleId>
              </a:tblPr>
              <a:tblGrid>
                <a:gridCol w="5442857">
                  <a:extLst>
                    <a:ext uri="{9D8B030D-6E8A-4147-A177-3AD203B41FA5}">
                      <a16:colId xmlns:a16="http://schemas.microsoft.com/office/drawing/2014/main" val="1785099337"/>
                    </a:ext>
                  </a:extLst>
                </a:gridCol>
                <a:gridCol w="5442857">
                  <a:extLst>
                    <a:ext uri="{9D8B030D-6E8A-4147-A177-3AD203B41FA5}">
                      <a16:colId xmlns:a16="http://schemas.microsoft.com/office/drawing/2014/main" val="1099980594"/>
                    </a:ext>
                  </a:extLst>
                </a:gridCol>
              </a:tblGrid>
              <a:tr h="370840">
                <a:tc>
                  <a:txBody>
                    <a:bodyPr/>
                    <a:lstStyle/>
                    <a:p>
                      <a:pPr algn="ctr"/>
                      <a:r>
                        <a:rPr lang="en-US" sz="2400" dirty="0">
                          <a:latin typeface="Cambria" panose="02040503050406030204" pitchFamily="18" charset="0"/>
                          <a:ea typeface="Cambria" panose="02040503050406030204" pitchFamily="18" charset="0"/>
                        </a:rPr>
                        <a:t>Adaptation</a:t>
                      </a:r>
                    </a:p>
                  </a:txBody>
                  <a:tcPr/>
                </a:tc>
                <a:tc>
                  <a:txBody>
                    <a:bodyPr/>
                    <a:lstStyle/>
                    <a:p>
                      <a:pPr algn="ctr"/>
                      <a:r>
                        <a:rPr lang="en-US" sz="2400" dirty="0">
                          <a:latin typeface="Cambria" panose="02040503050406030204" pitchFamily="18" charset="0"/>
                          <a:ea typeface="Cambria" panose="02040503050406030204" pitchFamily="18" charset="0"/>
                        </a:rPr>
                        <a:t>Mitigation</a:t>
                      </a:r>
                    </a:p>
                  </a:txBody>
                  <a:tcPr/>
                </a:tc>
                <a:extLst>
                  <a:ext uri="{0D108BD9-81ED-4DB2-BD59-A6C34878D82A}">
                    <a16:rowId xmlns:a16="http://schemas.microsoft.com/office/drawing/2014/main" val="226799330"/>
                  </a:ext>
                </a:extLst>
              </a:tr>
              <a:tr h="370840">
                <a:tc>
                  <a:txBody>
                    <a:bodyPr/>
                    <a:lstStyle/>
                    <a:p>
                      <a:pPr algn="ctr"/>
                      <a:r>
                        <a:rPr lang="en-US" sz="2400" dirty="0">
                          <a:latin typeface="Cambria" panose="02040503050406030204" pitchFamily="18" charset="0"/>
                          <a:ea typeface="Cambria" panose="02040503050406030204" pitchFamily="18" charset="0"/>
                        </a:rPr>
                        <a:t>Prevent or minimize the adverse effect of climate change </a:t>
                      </a:r>
                    </a:p>
                  </a:txBody>
                  <a:tcPr/>
                </a:tc>
                <a:tc>
                  <a:txBody>
                    <a:bodyPr/>
                    <a:lstStyle/>
                    <a:p>
                      <a:pPr algn="ctr"/>
                      <a:r>
                        <a:rPr lang="en-US" sz="2400" dirty="0">
                          <a:latin typeface="Cambria" panose="02040503050406030204" pitchFamily="18" charset="0"/>
                          <a:ea typeface="Cambria" panose="02040503050406030204" pitchFamily="18" charset="0"/>
                        </a:rPr>
                        <a:t>Reduce or prevent GHG emissions to mitigate the climate change effect</a:t>
                      </a:r>
                    </a:p>
                  </a:txBody>
                  <a:tcPr/>
                </a:tc>
                <a:extLst>
                  <a:ext uri="{0D108BD9-81ED-4DB2-BD59-A6C34878D82A}">
                    <a16:rowId xmlns:a16="http://schemas.microsoft.com/office/drawing/2014/main" val="12872160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panose="02040503050406030204" pitchFamily="18" charset="0"/>
                          <a:ea typeface="Cambria" panose="02040503050406030204" pitchFamily="18" charset="0"/>
                        </a:rPr>
                        <a:t>Designed to reduced vulnerability of local communities and ecosystems</a:t>
                      </a:r>
                    </a:p>
                  </a:txBody>
                  <a:tcPr/>
                </a:tc>
                <a:tc>
                  <a:txBody>
                    <a:bodyPr/>
                    <a:lstStyle/>
                    <a:p>
                      <a:pPr algn="ctr"/>
                      <a:r>
                        <a:rPr lang="en-US" sz="2400" dirty="0">
                          <a:latin typeface="Cambria" panose="02040503050406030204" pitchFamily="18" charset="0"/>
                          <a:ea typeface="Cambria" panose="02040503050406030204" pitchFamily="18" charset="0"/>
                        </a:rPr>
                        <a:t>Designed to promote carbon sequestration and avoid the increase of pollutant emissions </a:t>
                      </a:r>
                    </a:p>
                  </a:txBody>
                  <a:tcPr/>
                </a:tc>
                <a:extLst>
                  <a:ext uri="{0D108BD9-81ED-4DB2-BD59-A6C34878D82A}">
                    <a16:rowId xmlns:a16="http://schemas.microsoft.com/office/drawing/2014/main" val="3611781355"/>
                  </a:ext>
                </a:extLst>
              </a:tr>
              <a:tr h="370840">
                <a:tc>
                  <a:txBody>
                    <a:bodyPr/>
                    <a:lstStyle/>
                    <a:p>
                      <a:pPr algn="ctr"/>
                      <a:r>
                        <a:rPr lang="en-US" sz="2400" dirty="0">
                          <a:latin typeface="Cambria" panose="02040503050406030204" pitchFamily="18" charset="0"/>
                          <a:ea typeface="Cambria" panose="02040503050406030204" pitchFamily="18" charset="0"/>
                        </a:rPr>
                        <a:t>Does not tackle the source of the problem </a:t>
                      </a:r>
                    </a:p>
                  </a:txBody>
                  <a:tcPr/>
                </a:tc>
                <a:tc>
                  <a:txBody>
                    <a:bodyPr/>
                    <a:lstStyle/>
                    <a:p>
                      <a:pPr algn="ctr"/>
                      <a:r>
                        <a:rPr lang="en-US" sz="2400" dirty="0">
                          <a:latin typeface="Cambria" panose="02040503050406030204" pitchFamily="18" charset="0"/>
                          <a:ea typeface="Cambria" panose="02040503050406030204" pitchFamily="18" charset="0"/>
                        </a:rPr>
                        <a:t>Tries to tackle the problem at the source</a:t>
                      </a:r>
                    </a:p>
                  </a:txBody>
                  <a:tcPr/>
                </a:tc>
                <a:extLst>
                  <a:ext uri="{0D108BD9-81ED-4DB2-BD59-A6C34878D82A}">
                    <a16:rowId xmlns:a16="http://schemas.microsoft.com/office/drawing/2014/main" val="3893682577"/>
                  </a:ext>
                </a:extLst>
              </a:tr>
              <a:tr h="370840">
                <a:tc>
                  <a:txBody>
                    <a:bodyPr/>
                    <a:lstStyle/>
                    <a:p>
                      <a:pPr algn="ctr"/>
                      <a:r>
                        <a:rPr lang="en-US" sz="2400" dirty="0">
                          <a:latin typeface="Cambria" panose="02040503050406030204" pitchFamily="18" charset="0"/>
                          <a:ea typeface="Cambria" panose="02040503050406030204" pitchFamily="18" charset="0"/>
                        </a:rPr>
                        <a:t>Focused on managing climatic risks </a:t>
                      </a:r>
                    </a:p>
                  </a:txBody>
                  <a:tcPr/>
                </a:tc>
                <a:tc>
                  <a:txBody>
                    <a:bodyPr/>
                    <a:lstStyle/>
                    <a:p>
                      <a:pPr algn="ctr"/>
                      <a:r>
                        <a:rPr lang="en-US" sz="2400" dirty="0">
                          <a:latin typeface="Cambria" panose="02040503050406030204" pitchFamily="18" charset="0"/>
                          <a:ea typeface="Cambria" panose="02040503050406030204" pitchFamily="18" charset="0"/>
                        </a:rPr>
                        <a:t>Focused on Reducing Emissions</a:t>
                      </a:r>
                    </a:p>
                  </a:txBody>
                  <a:tcPr/>
                </a:tc>
                <a:extLst>
                  <a:ext uri="{0D108BD9-81ED-4DB2-BD59-A6C34878D82A}">
                    <a16:rowId xmlns:a16="http://schemas.microsoft.com/office/drawing/2014/main" val="2548829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panose="02040503050406030204" pitchFamily="18" charset="0"/>
                          <a:ea typeface="Cambria" panose="02040503050406030204" pitchFamily="18" charset="0"/>
                        </a:rPr>
                        <a:t>Short-to-medium-term Focus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mbria" panose="02040503050406030204" pitchFamily="18" charset="0"/>
                          <a:ea typeface="Cambria" panose="02040503050406030204" pitchFamily="18" charset="0"/>
                        </a:rPr>
                        <a:t>Long term focus</a:t>
                      </a:r>
                    </a:p>
                  </a:txBody>
                  <a:tcPr/>
                </a:tc>
                <a:extLst>
                  <a:ext uri="{0D108BD9-81ED-4DB2-BD59-A6C34878D82A}">
                    <a16:rowId xmlns:a16="http://schemas.microsoft.com/office/drawing/2014/main" val="2467814356"/>
                  </a:ext>
                </a:extLst>
              </a:tr>
            </a:tbl>
          </a:graphicData>
        </a:graphic>
      </p:graphicFrame>
    </p:spTree>
    <p:extLst>
      <p:ext uri="{BB962C8B-B14F-4D97-AF65-F5344CB8AC3E}">
        <p14:creationId xmlns:p14="http://schemas.microsoft.com/office/powerpoint/2010/main" val="167575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95DCA9-CA61-4D6E-B09E-B77A925BD895}"/>
              </a:ext>
            </a:extLst>
          </p:cNvPr>
          <p:cNvSpPr>
            <a:spLocks noGrp="1"/>
          </p:cNvSpPr>
          <p:nvPr>
            <p:ph type="title"/>
          </p:nvPr>
        </p:nvSpPr>
        <p:spPr/>
        <p:txBody>
          <a:bodyPr>
            <a:normAutofit/>
          </a:bodyPr>
          <a:lstStyle/>
          <a:p>
            <a:pPr algn="ctr"/>
            <a:r>
              <a:rPr lang="en-US" sz="4400" dirty="0"/>
              <a:t>Livestock system transition</a:t>
            </a:r>
          </a:p>
        </p:txBody>
      </p:sp>
      <p:sp>
        <p:nvSpPr>
          <p:cNvPr id="3" name="Θέση περιεχομένου 2">
            <a:extLst>
              <a:ext uri="{FF2B5EF4-FFF2-40B4-BE49-F238E27FC236}">
                <a16:creationId xmlns:a16="http://schemas.microsoft.com/office/drawing/2014/main" id="{A0E83EEA-E65F-4C21-8DDC-A59DAFC12FA5}"/>
              </a:ext>
            </a:extLst>
          </p:cNvPr>
          <p:cNvSpPr>
            <a:spLocks noGrp="1"/>
          </p:cNvSpPr>
          <p:nvPr>
            <p:ph idx="1"/>
          </p:nvPr>
        </p:nvSpPr>
        <p:spPr>
          <a:xfrm>
            <a:off x="1097279" y="1845733"/>
            <a:ext cx="10455623" cy="4201105"/>
          </a:xfrm>
        </p:spPr>
        <p:txBody>
          <a:bodyPr>
            <a:normAutofit fontScale="92500" lnSpcReduction="10000"/>
          </a:bodyPr>
          <a:lstStyle/>
          <a:p>
            <a:pPr marL="0" indent="0" algn="ctr">
              <a:buNone/>
            </a:pPr>
            <a:r>
              <a:rPr lang="en-US" dirty="0"/>
              <a:t>Livestock is the largest contributor of non-CO2 greenhouse gases </a:t>
            </a:r>
            <a:endParaRPr lang="el-GR" dirty="0"/>
          </a:p>
          <a:p>
            <a:pPr marL="0" indent="0" algn="ctr">
              <a:buNone/>
            </a:pPr>
            <a:r>
              <a:rPr lang="el-GR" dirty="0"/>
              <a:t>          </a:t>
            </a:r>
            <a:r>
              <a:rPr lang="el-GR" dirty="0">
                <a:solidFill>
                  <a:srgbClr val="7030A0"/>
                </a:solidFill>
              </a:rPr>
              <a:t>CO</a:t>
            </a:r>
            <a:r>
              <a:rPr lang="el-GR" baseline="-25000" dirty="0">
                <a:solidFill>
                  <a:srgbClr val="7030A0"/>
                </a:solidFill>
              </a:rPr>
              <a:t>2</a:t>
            </a:r>
            <a:r>
              <a:rPr lang="el-GR" dirty="0">
                <a:solidFill>
                  <a:srgbClr val="7030A0"/>
                </a:solidFill>
              </a:rPr>
              <a:t>: 80%</a:t>
            </a:r>
          </a:p>
          <a:p>
            <a:pPr marL="0" indent="0" algn="ctr">
              <a:buNone/>
            </a:pPr>
            <a:r>
              <a:rPr lang="el-GR" dirty="0">
                <a:solidFill>
                  <a:srgbClr val="7030A0"/>
                </a:solidFill>
              </a:rPr>
              <a:t>          </a:t>
            </a:r>
            <a:r>
              <a:rPr lang="en-US" dirty="0">
                <a:solidFill>
                  <a:srgbClr val="7030A0"/>
                </a:solidFill>
              </a:rPr>
              <a:t>CH</a:t>
            </a:r>
            <a:r>
              <a:rPr lang="en-US" baseline="-25000" dirty="0">
                <a:solidFill>
                  <a:srgbClr val="7030A0"/>
                </a:solidFill>
              </a:rPr>
              <a:t>4</a:t>
            </a:r>
            <a:r>
              <a:rPr lang="en-US" dirty="0">
                <a:solidFill>
                  <a:srgbClr val="7030A0"/>
                </a:solidFill>
              </a:rPr>
              <a:t>:  60-70%</a:t>
            </a:r>
            <a:endParaRPr lang="el-GR" dirty="0">
              <a:solidFill>
                <a:srgbClr val="7030A0"/>
              </a:solidFill>
            </a:endParaRPr>
          </a:p>
          <a:p>
            <a:pPr marL="0" indent="0" algn="just">
              <a:buNone/>
            </a:pPr>
            <a:r>
              <a:rPr lang="en-US" b="1" dirty="0"/>
              <a:t>Mitigation Measures</a:t>
            </a:r>
          </a:p>
          <a:p>
            <a:pPr marL="0" indent="0" algn="just">
              <a:buNone/>
            </a:pPr>
            <a:r>
              <a:rPr lang="en-US" dirty="0"/>
              <a:t>The first strategy group includes supplementation with anti-methanogenic agents. Methane production in ruminants is considered efficiency loss. Strategies that reduce methane emissions can also benefit energy efficiency by preventing metabolic diseases and increasing production. A variety of nutritional supplements serve this purpose with varying effectiveness:</a:t>
            </a:r>
          </a:p>
          <a:p>
            <a:pPr algn="just">
              <a:buFont typeface="Wingdings" panose="05000000000000000000" pitchFamily="2" charset="2"/>
              <a:buChar char="v"/>
            </a:pPr>
            <a:r>
              <a:rPr lang="en-US" dirty="0"/>
              <a:t>Chemical inhibitors (33-91%), </a:t>
            </a:r>
          </a:p>
          <a:p>
            <a:pPr algn="just">
              <a:buFont typeface="Wingdings" panose="05000000000000000000" pitchFamily="2" charset="2"/>
              <a:buChar char="v"/>
            </a:pPr>
            <a:r>
              <a:rPr lang="en-US" dirty="0"/>
              <a:t>Electron receptors (16-30%) or </a:t>
            </a:r>
          </a:p>
          <a:p>
            <a:pPr algn="just">
              <a:buFont typeface="Wingdings" panose="05000000000000000000" pitchFamily="2" charset="2"/>
              <a:buChar char="v"/>
            </a:pPr>
            <a:r>
              <a:rPr lang="en-US" dirty="0"/>
              <a:t>Dietary lipids (5-40%)</a:t>
            </a:r>
          </a:p>
          <a:p>
            <a:pPr marL="0" indent="0">
              <a:buNone/>
            </a:pPr>
            <a:endParaRPr lang="en-US" dirty="0"/>
          </a:p>
        </p:txBody>
      </p:sp>
    </p:spTree>
    <p:extLst>
      <p:ext uri="{BB962C8B-B14F-4D97-AF65-F5344CB8AC3E}">
        <p14:creationId xmlns:p14="http://schemas.microsoft.com/office/powerpoint/2010/main" val="39295852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7950</TotalTime>
  <Words>2897</Words>
  <Application>Microsoft Office PowerPoint</Application>
  <PresentationFormat>Widescreen</PresentationFormat>
  <Paragraphs>290</Paragraphs>
  <Slides>29</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Bahnschrift SemiLight</vt:lpstr>
      <vt:lpstr>Calibri</vt:lpstr>
      <vt:lpstr>Calibri Light</vt:lpstr>
      <vt:lpstr>Cambria</vt:lpstr>
      <vt:lpstr>DejaVuSans-Bold</vt:lpstr>
      <vt:lpstr>Söhne</vt:lpstr>
      <vt:lpstr>Wingdings</vt:lpstr>
      <vt:lpstr>Custom Design</vt:lpstr>
      <vt:lpstr>Retrospect</vt:lpstr>
      <vt:lpstr> </vt:lpstr>
      <vt:lpstr>Mitigation Measures </vt:lpstr>
      <vt:lpstr>The five key types of mitigation</vt:lpstr>
      <vt:lpstr>Risk Mitigation Plan </vt:lpstr>
      <vt:lpstr>Why mitigation in agriculture?</vt:lpstr>
      <vt:lpstr>Why mitigation in agriculture?</vt:lpstr>
      <vt:lpstr>Mitigation Measures</vt:lpstr>
      <vt:lpstr>Adaptation Vs Mitigation measures</vt:lpstr>
      <vt:lpstr>Livestock system transition</vt:lpstr>
      <vt:lpstr>Livestock system transition</vt:lpstr>
      <vt:lpstr>Livestock system transition</vt:lpstr>
      <vt:lpstr>Improved efficiency of nitrogen fertilizers </vt:lpstr>
      <vt:lpstr>Building soil organic matter </vt:lpstr>
      <vt:lpstr>Soil carbon sequestration</vt:lpstr>
      <vt:lpstr>Soil carbon sequestration</vt:lpstr>
      <vt:lpstr>Factors affecting soil carbon pool capacity</vt:lpstr>
      <vt:lpstr>Perennial crops</vt:lpstr>
      <vt:lpstr>Land management</vt:lpstr>
      <vt:lpstr>Land Management -                               Regenerative agriculture</vt:lpstr>
      <vt:lpstr>Food loss and waste reduction</vt:lpstr>
      <vt:lpstr>Energy Use per Input Component</vt:lpstr>
      <vt:lpstr>Energy use </vt:lpstr>
      <vt:lpstr>Energy use </vt:lpstr>
      <vt:lpstr>Energy use</vt:lpstr>
      <vt:lpstr>Climate-smart agriculture</vt:lpstr>
      <vt:lpstr>Climate-smart agriculture</vt:lpstr>
      <vt:lpstr>Agricultural solid waste management</vt:lpstr>
      <vt:lpstr>Water Management in Agriculture</vt:lpstr>
      <vt:lpstr>Water Management in Agriculture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Irene Voukkali</cp:lastModifiedBy>
  <cp:revision>106</cp:revision>
  <dcterms:created xsi:type="dcterms:W3CDTF">2018-11-05T14:13:47Z</dcterms:created>
  <dcterms:modified xsi:type="dcterms:W3CDTF">2023-09-24T18:45:25Z</dcterms:modified>
</cp:coreProperties>
</file>